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8"/>
  </p:notesMasterIdLst>
  <p:handoutMasterIdLst>
    <p:handoutMasterId r:id="rId109"/>
  </p:handoutMasterIdLst>
  <p:sldIdLst>
    <p:sldId id="353" r:id="rId2"/>
    <p:sldId id="341" r:id="rId3"/>
    <p:sldId id="256" r:id="rId4"/>
    <p:sldId id="342" r:id="rId5"/>
    <p:sldId id="339" r:id="rId6"/>
    <p:sldId id="345" r:id="rId7"/>
    <p:sldId id="347" r:id="rId8"/>
    <p:sldId id="259" r:id="rId9"/>
    <p:sldId id="260" r:id="rId10"/>
    <p:sldId id="362" r:id="rId11"/>
    <p:sldId id="368" r:id="rId12"/>
    <p:sldId id="346" r:id="rId13"/>
    <p:sldId id="261" r:id="rId14"/>
    <p:sldId id="344" r:id="rId15"/>
    <p:sldId id="266" r:id="rId16"/>
    <p:sldId id="378" r:id="rId17"/>
    <p:sldId id="267" r:id="rId18"/>
    <p:sldId id="269" r:id="rId19"/>
    <p:sldId id="405" r:id="rId20"/>
    <p:sldId id="416" r:id="rId21"/>
    <p:sldId id="406" r:id="rId22"/>
    <p:sldId id="270" r:id="rId23"/>
    <p:sldId id="379" r:id="rId24"/>
    <p:sldId id="417" r:id="rId25"/>
    <p:sldId id="380" r:id="rId26"/>
    <p:sldId id="363" r:id="rId27"/>
    <p:sldId id="348" r:id="rId28"/>
    <p:sldId id="272" r:id="rId29"/>
    <p:sldId id="408" r:id="rId30"/>
    <p:sldId id="275" r:id="rId31"/>
    <p:sldId id="276" r:id="rId32"/>
    <p:sldId id="349" r:id="rId33"/>
    <p:sldId id="382" r:id="rId34"/>
    <p:sldId id="375" r:id="rId35"/>
    <p:sldId id="277" r:id="rId36"/>
    <p:sldId id="278" r:id="rId37"/>
    <p:sldId id="279" r:id="rId38"/>
    <p:sldId id="280" r:id="rId39"/>
    <p:sldId id="281" r:id="rId40"/>
    <p:sldId id="282" r:id="rId41"/>
    <p:sldId id="283" r:id="rId42"/>
    <p:sldId id="284" r:id="rId43"/>
    <p:sldId id="355" r:id="rId44"/>
    <p:sldId id="376" r:id="rId45"/>
    <p:sldId id="354" r:id="rId46"/>
    <p:sldId id="415" r:id="rId47"/>
    <p:sldId id="285" r:id="rId48"/>
    <p:sldId id="286" r:id="rId49"/>
    <p:sldId id="287" r:id="rId50"/>
    <p:sldId id="288" r:id="rId51"/>
    <p:sldId id="289" r:id="rId52"/>
    <p:sldId id="290" r:id="rId53"/>
    <p:sldId id="299" r:id="rId54"/>
    <p:sldId id="300" r:id="rId55"/>
    <p:sldId id="301" r:id="rId56"/>
    <p:sldId id="383" r:id="rId57"/>
    <p:sldId id="384" r:id="rId58"/>
    <p:sldId id="385" r:id="rId59"/>
    <p:sldId id="302" r:id="rId60"/>
    <p:sldId id="306" r:id="rId61"/>
    <p:sldId id="307" r:id="rId62"/>
    <p:sldId id="308" r:id="rId63"/>
    <p:sldId id="309" r:id="rId64"/>
    <p:sldId id="310" r:id="rId65"/>
    <p:sldId id="311" r:id="rId66"/>
    <p:sldId id="312" r:id="rId67"/>
    <p:sldId id="313" r:id="rId68"/>
    <p:sldId id="314" r:id="rId69"/>
    <p:sldId id="315" r:id="rId70"/>
    <p:sldId id="358" r:id="rId71"/>
    <p:sldId id="356" r:id="rId72"/>
    <p:sldId id="387" r:id="rId73"/>
    <p:sldId id="317" r:id="rId74"/>
    <p:sldId id="318" r:id="rId75"/>
    <p:sldId id="319" r:id="rId76"/>
    <p:sldId id="320" r:id="rId77"/>
    <p:sldId id="321" r:id="rId78"/>
    <p:sldId id="322" r:id="rId79"/>
    <p:sldId id="323" r:id="rId80"/>
    <p:sldId id="386" r:id="rId81"/>
    <p:sldId id="388" r:id="rId82"/>
    <p:sldId id="324" r:id="rId83"/>
    <p:sldId id="325" r:id="rId84"/>
    <p:sldId id="327" r:id="rId85"/>
    <p:sldId id="329" r:id="rId86"/>
    <p:sldId id="359" r:id="rId87"/>
    <p:sldId id="330" r:id="rId88"/>
    <p:sldId id="331" r:id="rId89"/>
    <p:sldId id="389" r:id="rId90"/>
    <p:sldId id="332" r:id="rId91"/>
    <p:sldId id="333" r:id="rId92"/>
    <p:sldId id="334" r:id="rId93"/>
    <p:sldId id="335" r:id="rId94"/>
    <p:sldId id="336" r:id="rId95"/>
    <p:sldId id="403" r:id="rId96"/>
    <p:sldId id="401" r:id="rId97"/>
    <p:sldId id="360" r:id="rId98"/>
    <p:sldId id="399" r:id="rId99"/>
    <p:sldId id="398" r:id="rId100"/>
    <p:sldId id="414" r:id="rId101"/>
    <p:sldId id="411" r:id="rId102"/>
    <p:sldId id="413" r:id="rId103"/>
    <p:sldId id="404" r:id="rId104"/>
    <p:sldId id="337" r:id="rId105"/>
    <p:sldId id="374" r:id="rId106"/>
    <p:sldId id="338" r:id="rId10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33" autoAdjust="0"/>
    <p:restoredTop sz="93493" autoAdjust="0"/>
  </p:normalViewPr>
  <p:slideViewPr>
    <p:cSldViewPr snapToGrid="0">
      <p:cViewPr varScale="1">
        <p:scale>
          <a:sx n="59" d="100"/>
          <a:sy n="59" d="100"/>
        </p:scale>
        <p:origin x="50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handoutMaster" Target="handoutMasters/handout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GB" smtClean="0"/>
              <a:t>EIO Blu Mediterraneo</a:t>
            </a: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3F683B3-F119-4823-BE0B-56EC1FF9B582}" type="datetimeFigureOut">
              <a:rPr lang="en-GB" smtClean="0"/>
              <a:t>16/11/2021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GB" smtClean="0"/>
              <a:t>blu mediterraneo-eio</a:t>
            </a: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91C69A-9FE5-4361-830C-3C640BE1966D}" type="slidenum">
              <a:rPr lang="en-GB" smtClean="0"/>
              <a:t>‹#›</a:t>
            </a:fld>
            <a:endParaRPr lang="en-GB"/>
          </a:p>
        </p:txBody>
      </p:sp>
    </p:spTree>
    <p:extLst>
      <p:ext uri="{BB962C8B-B14F-4D97-AF65-F5344CB8AC3E}">
        <p14:creationId xmlns:p14="http://schemas.microsoft.com/office/powerpoint/2010/main" val="2360548576"/>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GB" smtClean="0"/>
              <a:t>EIO Blu Mediterraneo</a:t>
            </a: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231916-6723-4A15-A3B8-D7226967F8C8}" type="datetimeFigureOut">
              <a:rPr lang="en-GB" smtClean="0"/>
              <a:t>16/11/2021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GB" smtClean="0"/>
              <a:t>blu mediterraneo-eio</a:t>
            </a: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31BEBE-2DEE-4B40-91EA-59D1FBAFF33A}" type="slidenum">
              <a:rPr lang="en-GB" smtClean="0"/>
              <a:t>‹#›</a:t>
            </a:fld>
            <a:endParaRPr lang="en-GB"/>
          </a:p>
        </p:txBody>
      </p:sp>
    </p:spTree>
    <p:extLst>
      <p:ext uri="{BB962C8B-B14F-4D97-AF65-F5344CB8AC3E}">
        <p14:creationId xmlns:p14="http://schemas.microsoft.com/office/powerpoint/2010/main" val="798295752"/>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331BEBE-2DEE-4B40-91EA-59D1FBAFF33A}" type="slidenum">
              <a:rPr lang="en-GB" smtClean="0"/>
              <a:t>2</a:t>
            </a:fld>
            <a:endParaRPr lang="en-GB"/>
          </a:p>
        </p:txBody>
      </p:sp>
      <p:sp>
        <p:nvSpPr>
          <p:cNvPr id="6" name="Header Placeholder 5"/>
          <p:cNvSpPr>
            <a:spLocks noGrp="1"/>
          </p:cNvSpPr>
          <p:nvPr>
            <p:ph type="hdr" sz="quarter" idx="11"/>
          </p:nvPr>
        </p:nvSpPr>
        <p:spPr/>
        <p:txBody>
          <a:bodyPr/>
          <a:lstStyle/>
          <a:p>
            <a:r>
              <a:rPr lang="en-GB" smtClean="0"/>
              <a:t>EIO Blu Mediterraneo</a:t>
            </a:r>
            <a:endParaRPr lang="en-GB"/>
          </a:p>
        </p:txBody>
      </p:sp>
    </p:spTree>
    <p:extLst>
      <p:ext uri="{BB962C8B-B14F-4D97-AF65-F5344CB8AC3E}">
        <p14:creationId xmlns:p14="http://schemas.microsoft.com/office/powerpoint/2010/main" val="1663895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r>
              <a:rPr lang="en-GB" smtClean="0"/>
              <a:t>EIO Blu Mediterraneo</a:t>
            </a:r>
            <a:endParaRPr lang="en-GB"/>
          </a:p>
        </p:txBody>
      </p:sp>
      <p:sp>
        <p:nvSpPr>
          <p:cNvPr id="5" name="Slide Number Placeholder 4"/>
          <p:cNvSpPr>
            <a:spLocks noGrp="1"/>
          </p:cNvSpPr>
          <p:nvPr>
            <p:ph type="sldNum" sz="quarter" idx="11"/>
          </p:nvPr>
        </p:nvSpPr>
        <p:spPr/>
        <p:txBody>
          <a:bodyPr/>
          <a:lstStyle/>
          <a:p>
            <a:fld id="{A331BEBE-2DEE-4B40-91EA-59D1FBAFF33A}" type="slidenum">
              <a:rPr lang="en-GB" smtClean="0"/>
              <a:t>23</a:t>
            </a:fld>
            <a:endParaRPr lang="en-GB"/>
          </a:p>
        </p:txBody>
      </p:sp>
    </p:spTree>
    <p:extLst>
      <p:ext uri="{BB962C8B-B14F-4D97-AF65-F5344CB8AC3E}">
        <p14:creationId xmlns:p14="http://schemas.microsoft.com/office/powerpoint/2010/main" val="3593337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el-GR" smtClean="0">
              <a:latin typeface="Arial" panose="020B0604020202020204" pitchFamily="34" charset="0"/>
            </a:endParaRP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DA6207C-C143-4E3C-89C7-237612EFB2E5}" type="slidenum">
              <a:rPr lang="en-GB" altLang="en-US" smtClean="0">
                <a:latin typeface="Arial" panose="020B0604020202020204" pitchFamily="34" charset="0"/>
              </a:rPr>
              <a:pPr>
                <a:spcBef>
                  <a:spcPct val="0"/>
                </a:spcBef>
              </a:pPr>
              <a:t>28</a:t>
            </a:fld>
            <a:endParaRPr lang="en-GB" altLang="en-US" smtClean="0">
              <a:latin typeface="Arial" panose="020B0604020202020204" pitchFamily="34" charset="0"/>
            </a:endParaRPr>
          </a:p>
        </p:txBody>
      </p:sp>
      <p:sp>
        <p:nvSpPr>
          <p:cNvPr id="3" name="Header Placeholder 2"/>
          <p:cNvSpPr>
            <a:spLocks noGrp="1"/>
          </p:cNvSpPr>
          <p:nvPr>
            <p:ph type="hdr" sz="quarter" idx="10"/>
          </p:nvPr>
        </p:nvSpPr>
        <p:spPr/>
        <p:txBody>
          <a:bodyPr/>
          <a:lstStyle/>
          <a:p>
            <a:r>
              <a:rPr lang="en-GB" smtClean="0"/>
              <a:t>EIO Blu Mediterraneo</a:t>
            </a:r>
            <a:endParaRPr lang="en-GB"/>
          </a:p>
        </p:txBody>
      </p:sp>
    </p:spTree>
    <p:extLst>
      <p:ext uri="{BB962C8B-B14F-4D97-AF65-F5344CB8AC3E}">
        <p14:creationId xmlns:p14="http://schemas.microsoft.com/office/powerpoint/2010/main" val="3836893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el-GR" smtClean="0">
              <a:latin typeface="Arial" panose="020B0604020202020204" pitchFamily="34" charset="0"/>
            </a:endParaRP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6D607AD-1C1D-4039-8FEC-08E2CCC08D0A}" type="slidenum">
              <a:rPr lang="en-GB" altLang="en-US" smtClean="0">
                <a:latin typeface="Arial" panose="020B0604020202020204" pitchFamily="34" charset="0"/>
              </a:rPr>
              <a:pPr>
                <a:spcBef>
                  <a:spcPct val="0"/>
                </a:spcBef>
              </a:pPr>
              <a:t>30</a:t>
            </a:fld>
            <a:endParaRPr lang="en-GB" altLang="en-US" smtClean="0">
              <a:latin typeface="Arial" panose="020B0604020202020204" pitchFamily="34" charset="0"/>
            </a:endParaRPr>
          </a:p>
        </p:txBody>
      </p:sp>
      <p:sp>
        <p:nvSpPr>
          <p:cNvPr id="3" name="Header Placeholder 2"/>
          <p:cNvSpPr>
            <a:spLocks noGrp="1"/>
          </p:cNvSpPr>
          <p:nvPr>
            <p:ph type="hdr" sz="quarter" idx="10"/>
          </p:nvPr>
        </p:nvSpPr>
        <p:spPr/>
        <p:txBody>
          <a:bodyPr/>
          <a:lstStyle/>
          <a:p>
            <a:r>
              <a:rPr lang="en-GB" smtClean="0"/>
              <a:t>EIO Blu Mediterraneo</a:t>
            </a:r>
            <a:endParaRPr lang="en-GB"/>
          </a:p>
        </p:txBody>
      </p:sp>
    </p:spTree>
    <p:extLst>
      <p:ext uri="{BB962C8B-B14F-4D97-AF65-F5344CB8AC3E}">
        <p14:creationId xmlns:p14="http://schemas.microsoft.com/office/powerpoint/2010/main" val="3828973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el-GR" smtClean="0">
              <a:latin typeface="Arial" panose="020B0604020202020204" pitchFamily="34" charset="0"/>
            </a:endParaRP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85CEA3C-896C-4222-958D-AD725F2470C3}" type="slidenum">
              <a:rPr lang="en-GB" altLang="en-US" smtClean="0">
                <a:latin typeface="Arial" panose="020B0604020202020204" pitchFamily="34" charset="0"/>
              </a:rPr>
              <a:pPr>
                <a:spcBef>
                  <a:spcPct val="0"/>
                </a:spcBef>
              </a:pPr>
              <a:t>31</a:t>
            </a:fld>
            <a:endParaRPr lang="en-GB" altLang="en-US" smtClean="0">
              <a:latin typeface="Arial" panose="020B0604020202020204" pitchFamily="34" charset="0"/>
            </a:endParaRPr>
          </a:p>
        </p:txBody>
      </p:sp>
      <p:sp>
        <p:nvSpPr>
          <p:cNvPr id="3" name="Header Placeholder 2"/>
          <p:cNvSpPr>
            <a:spLocks noGrp="1"/>
          </p:cNvSpPr>
          <p:nvPr>
            <p:ph type="hdr" sz="quarter" idx="10"/>
          </p:nvPr>
        </p:nvSpPr>
        <p:spPr/>
        <p:txBody>
          <a:bodyPr/>
          <a:lstStyle/>
          <a:p>
            <a:r>
              <a:rPr lang="en-GB" smtClean="0"/>
              <a:t>EIO Blu Mediterraneo</a:t>
            </a:r>
            <a:endParaRPr lang="en-GB"/>
          </a:p>
        </p:txBody>
      </p:sp>
    </p:spTree>
    <p:extLst>
      <p:ext uri="{BB962C8B-B14F-4D97-AF65-F5344CB8AC3E}">
        <p14:creationId xmlns:p14="http://schemas.microsoft.com/office/powerpoint/2010/main" val="3559279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el-GR" smtClean="0">
              <a:latin typeface="Arial" panose="020B0604020202020204" pitchFamily="34" charset="0"/>
            </a:endParaRPr>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D0B9069-5468-4E7C-A589-F3C5FD5AFCBE}" type="slidenum">
              <a:rPr lang="en-GB" altLang="en-US" smtClean="0">
                <a:latin typeface="Arial" panose="020B0604020202020204" pitchFamily="34" charset="0"/>
              </a:rPr>
              <a:pPr>
                <a:spcBef>
                  <a:spcPct val="0"/>
                </a:spcBef>
              </a:pPr>
              <a:t>36</a:t>
            </a:fld>
            <a:endParaRPr lang="en-GB" altLang="en-US" smtClean="0">
              <a:latin typeface="Arial" panose="020B0604020202020204" pitchFamily="34" charset="0"/>
            </a:endParaRPr>
          </a:p>
        </p:txBody>
      </p:sp>
      <p:sp>
        <p:nvSpPr>
          <p:cNvPr id="3" name="Header Placeholder 2"/>
          <p:cNvSpPr>
            <a:spLocks noGrp="1"/>
          </p:cNvSpPr>
          <p:nvPr>
            <p:ph type="hdr" sz="quarter" idx="10"/>
          </p:nvPr>
        </p:nvSpPr>
        <p:spPr/>
        <p:txBody>
          <a:bodyPr/>
          <a:lstStyle/>
          <a:p>
            <a:r>
              <a:rPr lang="en-GB" smtClean="0"/>
              <a:t>EIO Blu Mediterraneo</a:t>
            </a:r>
            <a:endParaRPr lang="en-GB"/>
          </a:p>
        </p:txBody>
      </p:sp>
    </p:spTree>
    <p:extLst>
      <p:ext uri="{BB962C8B-B14F-4D97-AF65-F5344CB8AC3E}">
        <p14:creationId xmlns:p14="http://schemas.microsoft.com/office/powerpoint/2010/main" val="215543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el-GR" smtClean="0">
              <a:latin typeface="Arial" panose="020B0604020202020204" pitchFamily="34" charset="0"/>
            </a:endParaRPr>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8871DC5-1B64-49B2-9A9C-B9B27A95B26A}" type="slidenum">
              <a:rPr lang="en-GB" altLang="en-US" smtClean="0">
                <a:latin typeface="Arial" panose="020B0604020202020204" pitchFamily="34" charset="0"/>
              </a:rPr>
              <a:pPr>
                <a:spcBef>
                  <a:spcPct val="0"/>
                </a:spcBef>
              </a:pPr>
              <a:t>40</a:t>
            </a:fld>
            <a:endParaRPr lang="en-GB" altLang="en-US" smtClean="0">
              <a:latin typeface="Arial" panose="020B0604020202020204" pitchFamily="34" charset="0"/>
            </a:endParaRPr>
          </a:p>
        </p:txBody>
      </p:sp>
      <p:sp>
        <p:nvSpPr>
          <p:cNvPr id="3" name="Header Placeholder 2"/>
          <p:cNvSpPr>
            <a:spLocks noGrp="1"/>
          </p:cNvSpPr>
          <p:nvPr>
            <p:ph type="hdr" sz="quarter" idx="10"/>
          </p:nvPr>
        </p:nvSpPr>
        <p:spPr/>
        <p:txBody>
          <a:bodyPr/>
          <a:lstStyle/>
          <a:p>
            <a:r>
              <a:rPr lang="en-GB" smtClean="0"/>
              <a:t>EIO Blu Mediterraneo</a:t>
            </a:r>
            <a:endParaRPr lang="en-GB"/>
          </a:p>
        </p:txBody>
      </p:sp>
    </p:spTree>
    <p:extLst>
      <p:ext uri="{BB962C8B-B14F-4D97-AF65-F5344CB8AC3E}">
        <p14:creationId xmlns:p14="http://schemas.microsoft.com/office/powerpoint/2010/main" val="2416548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el-GR" smtClean="0">
              <a:latin typeface="Arial" panose="020B0604020202020204" pitchFamily="34" charset="0"/>
            </a:endParaRPr>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15667E8-B64C-4A3D-AB19-C3C2E4C01696}" type="slidenum">
              <a:rPr lang="en-GB" altLang="en-US" smtClean="0">
                <a:latin typeface="Arial" panose="020B0604020202020204" pitchFamily="34" charset="0"/>
              </a:rPr>
              <a:pPr>
                <a:spcBef>
                  <a:spcPct val="0"/>
                </a:spcBef>
              </a:pPr>
              <a:t>41</a:t>
            </a:fld>
            <a:endParaRPr lang="en-GB" altLang="en-US" smtClean="0">
              <a:latin typeface="Arial" panose="020B0604020202020204" pitchFamily="34" charset="0"/>
            </a:endParaRPr>
          </a:p>
        </p:txBody>
      </p:sp>
      <p:sp>
        <p:nvSpPr>
          <p:cNvPr id="3" name="Header Placeholder 2"/>
          <p:cNvSpPr>
            <a:spLocks noGrp="1"/>
          </p:cNvSpPr>
          <p:nvPr>
            <p:ph type="hdr" sz="quarter" idx="10"/>
          </p:nvPr>
        </p:nvSpPr>
        <p:spPr/>
        <p:txBody>
          <a:bodyPr/>
          <a:lstStyle/>
          <a:p>
            <a:r>
              <a:rPr lang="en-GB" smtClean="0"/>
              <a:t>EIO Blu Mediterraneo</a:t>
            </a:r>
            <a:endParaRPr lang="en-GB"/>
          </a:p>
        </p:txBody>
      </p:sp>
    </p:spTree>
    <p:extLst>
      <p:ext uri="{BB962C8B-B14F-4D97-AF65-F5344CB8AC3E}">
        <p14:creationId xmlns:p14="http://schemas.microsoft.com/office/powerpoint/2010/main" val="3184152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el-GR" smtClean="0">
              <a:latin typeface="Arial" panose="020B0604020202020204" pitchFamily="34" charset="0"/>
            </a:endParaRP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651AAA-50E9-4CCD-858F-2B6982E7B551}" type="slidenum">
              <a:rPr lang="en-GB" altLang="en-US" smtClean="0">
                <a:latin typeface="Arial" panose="020B0604020202020204" pitchFamily="34" charset="0"/>
              </a:rPr>
              <a:pPr>
                <a:spcBef>
                  <a:spcPct val="0"/>
                </a:spcBef>
              </a:pPr>
              <a:t>47</a:t>
            </a:fld>
            <a:endParaRPr lang="en-GB" altLang="en-US" smtClean="0">
              <a:latin typeface="Arial" panose="020B0604020202020204" pitchFamily="34" charset="0"/>
            </a:endParaRPr>
          </a:p>
        </p:txBody>
      </p:sp>
      <p:sp>
        <p:nvSpPr>
          <p:cNvPr id="3" name="Header Placeholder 2"/>
          <p:cNvSpPr>
            <a:spLocks noGrp="1"/>
          </p:cNvSpPr>
          <p:nvPr>
            <p:ph type="hdr" sz="quarter" idx="10"/>
          </p:nvPr>
        </p:nvSpPr>
        <p:spPr/>
        <p:txBody>
          <a:bodyPr/>
          <a:lstStyle/>
          <a:p>
            <a:r>
              <a:rPr lang="en-GB" smtClean="0"/>
              <a:t>EIO Blu Mediterraneo</a:t>
            </a:r>
            <a:endParaRPr lang="en-GB"/>
          </a:p>
        </p:txBody>
      </p:sp>
    </p:spTree>
    <p:extLst>
      <p:ext uri="{BB962C8B-B14F-4D97-AF65-F5344CB8AC3E}">
        <p14:creationId xmlns:p14="http://schemas.microsoft.com/office/powerpoint/2010/main" val="3813451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el-GR" smtClean="0">
              <a:latin typeface="Arial" panose="020B0604020202020204" pitchFamily="34" charset="0"/>
            </a:endParaRP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627939C-C46E-4533-A2E0-B9E0FA11E146}" type="slidenum">
              <a:rPr lang="en-GB" altLang="en-US" smtClean="0">
                <a:latin typeface="Arial" panose="020B0604020202020204" pitchFamily="34" charset="0"/>
              </a:rPr>
              <a:pPr>
                <a:spcBef>
                  <a:spcPct val="0"/>
                </a:spcBef>
              </a:pPr>
              <a:t>48</a:t>
            </a:fld>
            <a:endParaRPr lang="en-GB" altLang="en-US" smtClean="0">
              <a:latin typeface="Arial" panose="020B0604020202020204" pitchFamily="34" charset="0"/>
            </a:endParaRPr>
          </a:p>
        </p:txBody>
      </p:sp>
      <p:sp>
        <p:nvSpPr>
          <p:cNvPr id="3" name="Header Placeholder 2"/>
          <p:cNvSpPr>
            <a:spLocks noGrp="1"/>
          </p:cNvSpPr>
          <p:nvPr>
            <p:ph type="hdr" sz="quarter" idx="10"/>
          </p:nvPr>
        </p:nvSpPr>
        <p:spPr/>
        <p:txBody>
          <a:bodyPr/>
          <a:lstStyle/>
          <a:p>
            <a:r>
              <a:rPr lang="en-GB" smtClean="0"/>
              <a:t>EIO Blu Mediterraneo</a:t>
            </a:r>
            <a:endParaRPr lang="en-GB"/>
          </a:p>
        </p:txBody>
      </p:sp>
    </p:spTree>
    <p:extLst>
      <p:ext uri="{BB962C8B-B14F-4D97-AF65-F5344CB8AC3E}">
        <p14:creationId xmlns:p14="http://schemas.microsoft.com/office/powerpoint/2010/main" val="770608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el-GR" smtClean="0">
              <a:latin typeface="Arial" panose="020B0604020202020204" pitchFamily="34" charset="0"/>
            </a:endParaRP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B1239E-4607-4B4B-817A-F4A8BEA6C62D}" type="slidenum">
              <a:rPr lang="en-GB" altLang="en-US" smtClean="0">
                <a:latin typeface="Arial" panose="020B0604020202020204" pitchFamily="34" charset="0"/>
              </a:rPr>
              <a:pPr>
                <a:spcBef>
                  <a:spcPct val="0"/>
                </a:spcBef>
              </a:pPr>
              <a:t>49</a:t>
            </a:fld>
            <a:endParaRPr lang="en-GB" altLang="en-US" smtClean="0">
              <a:latin typeface="Arial" panose="020B0604020202020204" pitchFamily="34" charset="0"/>
            </a:endParaRPr>
          </a:p>
        </p:txBody>
      </p:sp>
      <p:sp>
        <p:nvSpPr>
          <p:cNvPr id="3" name="Header Placeholder 2"/>
          <p:cNvSpPr>
            <a:spLocks noGrp="1"/>
          </p:cNvSpPr>
          <p:nvPr>
            <p:ph type="hdr" sz="quarter" idx="10"/>
          </p:nvPr>
        </p:nvSpPr>
        <p:spPr/>
        <p:txBody>
          <a:bodyPr/>
          <a:lstStyle/>
          <a:p>
            <a:r>
              <a:rPr lang="en-GB" smtClean="0"/>
              <a:t>EIO Blu Mediterraneo</a:t>
            </a:r>
            <a:endParaRPr lang="en-GB"/>
          </a:p>
        </p:txBody>
      </p:sp>
    </p:spTree>
    <p:extLst>
      <p:ext uri="{BB962C8B-B14F-4D97-AF65-F5344CB8AC3E}">
        <p14:creationId xmlns:p14="http://schemas.microsoft.com/office/powerpoint/2010/main" val="2115693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r>
              <a:rPr lang="en-GB" smtClean="0"/>
              <a:t>EIO Blu Mediterraneo</a:t>
            </a:r>
            <a:endParaRPr lang="en-GB"/>
          </a:p>
        </p:txBody>
      </p:sp>
      <p:sp>
        <p:nvSpPr>
          <p:cNvPr id="5" name="Slide Number Placeholder 4"/>
          <p:cNvSpPr>
            <a:spLocks noGrp="1"/>
          </p:cNvSpPr>
          <p:nvPr>
            <p:ph type="sldNum" sz="quarter" idx="11"/>
          </p:nvPr>
        </p:nvSpPr>
        <p:spPr/>
        <p:txBody>
          <a:bodyPr/>
          <a:lstStyle/>
          <a:p>
            <a:fld id="{A331BEBE-2DEE-4B40-91EA-59D1FBAFF33A}" type="slidenum">
              <a:rPr lang="en-GB" smtClean="0"/>
              <a:t>3</a:t>
            </a:fld>
            <a:endParaRPr lang="en-GB"/>
          </a:p>
        </p:txBody>
      </p:sp>
    </p:spTree>
    <p:extLst>
      <p:ext uri="{BB962C8B-B14F-4D97-AF65-F5344CB8AC3E}">
        <p14:creationId xmlns:p14="http://schemas.microsoft.com/office/powerpoint/2010/main" val="37590515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el-GR" smtClean="0">
              <a:latin typeface="Arial" panose="020B0604020202020204" pitchFamily="34" charset="0"/>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2023BF1-3159-4ECD-840F-8428E73C0A02}" type="slidenum">
              <a:rPr lang="en-GB" altLang="en-US" smtClean="0">
                <a:latin typeface="Arial" panose="020B0604020202020204" pitchFamily="34" charset="0"/>
              </a:rPr>
              <a:pPr>
                <a:spcBef>
                  <a:spcPct val="0"/>
                </a:spcBef>
              </a:pPr>
              <a:t>50</a:t>
            </a:fld>
            <a:endParaRPr lang="en-GB" altLang="en-US" smtClean="0">
              <a:latin typeface="Arial" panose="020B0604020202020204" pitchFamily="34" charset="0"/>
            </a:endParaRPr>
          </a:p>
        </p:txBody>
      </p:sp>
      <p:sp>
        <p:nvSpPr>
          <p:cNvPr id="3" name="Header Placeholder 2"/>
          <p:cNvSpPr>
            <a:spLocks noGrp="1"/>
          </p:cNvSpPr>
          <p:nvPr>
            <p:ph type="hdr" sz="quarter" idx="10"/>
          </p:nvPr>
        </p:nvSpPr>
        <p:spPr/>
        <p:txBody>
          <a:bodyPr/>
          <a:lstStyle/>
          <a:p>
            <a:r>
              <a:rPr lang="en-GB" smtClean="0"/>
              <a:t>EIO Blu Mediterraneo</a:t>
            </a:r>
            <a:endParaRPr lang="en-GB"/>
          </a:p>
        </p:txBody>
      </p:sp>
    </p:spTree>
    <p:extLst>
      <p:ext uri="{BB962C8B-B14F-4D97-AF65-F5344CB8AC3E}">
        <p14:creationId xmlns:p14="http://schemas.microsoft.com/office/powerpoint/2010/main" val="41020912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el-GR" smtClean="0">
              <a:latin typeface="Arial" panose="020B0604020202020204" pitchFamily="34" charset="0"/>
            </a:endParaRP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BC0D4FB-CED9-496A-A7C2-68532236D25C}" type="slidenum">
              <a:rPr lang="en-GB" altLang="en-US" smtClean="0">
                <a:latin typeface="Arial" panose="020B0604020202020204" pitchFamily="34" charset="0"/>
              </a:rPr>
              <a:pPr>
                <a:spcBef>
                  <a:spcPct val="0"/>
                </a:spcBef>
              </a:pPr>
              <a:t>51</a:t>
            </a:fld>
            <a:endParaRPr lang="en-GB" altLang="en-US" smtClean="0">
              <a:latin typeface="Arial" panose="020B0604020202020204" pitchFamily="34" charset="0"/>
            </a:endParaRPr>
          </a:p>
        </p:txBody>
      </p:sp>
      <p:sp>
        <p:nvSpPr>
          <p:cNvPr id="3" name="Header Placeholder 2"/>
          <p:cNvSpPr>
            <a:spLocks noGrp="1"/>
          </p:cNvSpPr>
          <p:nvPr>
            <p:ph type="hdr" sz="quarter" idx="10"/>
          </p:nvPr>
        </p:nvSpPr>
        <p:spPr/>
        <p:txBody>
          <a:bodyPr/>
          <a:lstStyle/>
          <a:p>
            <a:r>
              <a:rPr lang="en-GB" smtClean="0"/>
              <a:t>EIO Blu Mediterraneo</a:t>
            </a:r>
            <a:endParaRPr lang="en-GB"/>
          </a:p>
        </p:txBody>
      </p:sp>
    </p:spTree>
    <p:extLst>
      <p:ext uri="{BB962C8B-B14F-4D97-AF65-F5344CB8AC3E}">
        <p14:creationId xmlns:p14="http://schemas.microsoft.com/office/powerpoint/2010/main" val="31944761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el-GR" smtClean="0">
              <a:latin typeface="Arial" panose="020B0604020202020204" pitchFamily="34" charset="0"/>
            </a:endParaRPr>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5C6B5D1-7E58-4EE9-8595-1C38E9BBA1B7}" type="slidenum">
              <a:rPr lang="en-GB" altLang="en-US" smtClean="0">
                <a:latin typeface="Arial" panose="020B0604020202020204" pitchFamily="34" charset="0"/>
              </a:rPr>
              <a:pPr>
                <a:spcBef>
                  <a:spcPct val="0"/>
                </a:spcBef>
              </a:pPr>
              <a:t>53</a:t>
            </a:fld>
            <a:endParaRPr lang="en-GB" altLang="en-US" smtClean="0">
              <a:latin typeface="Arial" panose="020B0604020202020204" pitchFamily="34" charset="0"/>
            </a:endParaRPr>
          </a:p>
        </p:txBody>
      </p:sp>
      <p:sp>
        <p:nvSpPr>
          <p:cNvPr id="3" name="Header Placeholder 2"/>
          <p:cNvSpPr>
            <a:spLocks noGrp="1"/>
          </p:cNvSpPr>
          <p:nvPr>
            <p:ph type="hdr" sz="quarter" idx="10"/>
          </p:nvPr>
        </p:nvSpPr>
        <p:spPr/>
        <p:txBody>
          <a:bodyPr/>
          <a:lstStyle/>
          <a:p>
            <a:r>
              <a:rPr lang="en-GB" smtClean="0"/>
              <a:t>EIO Blu Mediterraneo</a:t>
            </a:r>
            <a:endParaRPr lang="en-GB"/>
          </a:p>
        </p:txBody>
      </p:sp>
    </p:spTree>
    <p:extLst>
      <p:ext uri="{BB962C8B-B14F-4D97-AF65-F5344CB8AC3E}">
        <p14:creationId xmlns:p14="http://schemas.microsoft.com/office/powerpoint/2010/main" val="1521589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el-GR" smtClean="0">
              <a:latin typeface="Arial" panose="020B0604020202020204" pitchFamily="34" charset="0"/>
            </a:endParaRPr>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74FB8BB-E9B9-480E-9E4E-C9EA4B8F5F42}" type="slidenum">
              <a:rPr lang="en-GB" altLang="en-US" smtClean="0">
                <a:latin typeface="Arial" panose="020B0604020202020204" pitchFamily="34" charset="0"/>
              </a:rPr>
              <a:pPr>
                <a:spcBef>
                  <a:spcPct val="0"/>
                </a:spcBef>
              </a:pPr>
              <a:t>55</a:t>
            </a:fld>
            <a:endParaRPr lang="en-GB" altLang="en-US" smtClean="0">
              <a:latin typeface="Arial" panose="020B0604020202020204" pitchFamily="34" charset="0"/>
            </a:endParaRPr>
          </a:p>
        </p:txBody>
      </p:sp>
      <p:sp>
        <p:nvSpPr>
          <p:cNvPr id="3" name="Header Placeholder 2"/>
          <p:cNvSpPr>
            <a:spLocks noGrp="1"/>
          </p:cNvSpPr>
          <p:nvPr>
            <p:ph type="hdr" sz="quarter" idx="10"/>
          </p:nvPr>
        </p:nvSpPr>
        <p:spPr/>
        <p:txBody>
          <a:bodyPr/>
          <a:lstStyle/>
          <a:p>
            <a:r>
              <a:rPr lang="en-GB" smtClean="0"/>
              <a:t>EIO Blu Mediterraneo</a:t>
            </a:r>
            <a:endParaRPr lang="en-GB"/>
          </a:p>
        </p:txBody>
      </p:sp>
    </p:spTree>
    <p:extLst>
      <p:ext uri="{BB962C8B-B14F-4D97-AF65-F5344CB8AC3E}">
        <p14:creationId xmlns:p14="http://schemas.microsoft.com/office/powerpoint/2010/main" val="15671093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el-GR" smtClean="0">
              <a:latin typeface="Arial" panose="020B0604020202020204" pitchFamily="34" charset="0"/>
            </a:endParaRPr>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AC9FA70-238B-4DFC-B710-20D7BC6ECEAE}" type="slidenum">
              <a:rPr lang="en-GB" altLang="en-US" smtClean="0">
                <a:latin typeface="Arial" panose="020B0604020202020204" pitchFamily="34" charset="0"/>
              </a:rPr>
              <a:pPr>
                <a:spcBef>
                  <a:spcPct val="0"/>
                </a:spcBef>
              </a:pPr>
              <a:t>56</a:t>
            </a:fld>
            <a:endParaRPr lang="en-GB" altLang="en-US" smtClean="0">
              <a:latin typeface="Arial" panose="020B0604020202020204" pitchFamily="34" charset="0"/>
            </a:endParaRPr>
          </a:p>
        </p:txBody>
      </p:sp>
      <p:sp>
        <p:nvSpPr>
          <p:cNvPr id="3" name="Header Placeholder 2"/>
          <p:cNvSpPr>
            <a:spLocks noGrp="1"/>
          </p:cNvSpPr>
          <p:nvPr>
            <p:ph type="hdr" sz="quarter" idx="10"/>
          </p:nvPr>
        </p:nvSpPr>
        <p:spPr/>
        <p:txBody>
          <a:bodyPr/>
          <a:lstStyle/>
          <a:p>
            <a:r>
              <a:rPr lang="en-GB" smtClean="0"/>
              <a:t>EIO Blu Mediterraneo</a:t>
            </a:r>
            <a:endParaRPr lang="en-GB"/>
          </a:p>
        </p:txBody>
      </p:sp>
    </p:spTree>
    <p:extLst>
      <p:ext uri="{BB962C8B-B14F-4D97-AF65-F5344CB8AC3E}">
        <p14:creationId xmlns:p14="http://schemas.microsoft.com/office/powerpoint/2010/main" val="211706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el-GR" smtClean="0">
              <a:latin typeface="Arial" panose="020B0604020202020204" pitchFamily="34" charset="0"/>
            </a:endParaRPr>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F46FC89-786B-44E8-8F5E-3BC7290A75C6}" type="slidenum">
              <a:rPr lang="en-GB" altLang="en-US" smtClean="0">
                <a:latin typeface="Arial" panose="020B0604020202020204" pitchFamily="34" charset="0"/>
              </a:rPr>
              <a:pPr>
                <a:spcBef>
                  <a:spcPct val="0"/>
                </a:spcBef>
              </a:pPr>
              <a:t>60</a:t>
            </a:fld>
            <a:endParaRPr lang="en-GB" altLang="en-US" smtClean="0">
              <a:latin typeface="Arial" panose="020B0604020202020204" pitchFamily="34" charset="0"/>
            </a:endParaRPr>
          </a:p>
        </p:txBody>
      </p:sp>
      <p:sp>
        <p:nvSpPr>
          <p:cNvPr id="3" name="Header Placeholder 2"/>
          <p:cNvSpPr>
            <a:spLocks noGrp="1"/>
          </p:cNvSpPr>
          <p:nvPr>
            <p:ph type="hdr" sz="quarter" idx="10"/>
          </p:nvPr>
        </p:nvSpPr>
        <p:spPr/>
        <p:txBody>
          <a:bodyPr/>
          <a:lstStyle/>
          <a:p>
            <a:r>
              <a:rPr lang="en-GB" smtClean="0"/>
              <a:t>EIO Blu Mediterraneo</a:t>
            </a:r>
            <a:endParaRPr lang="en-GB"/>
          </a:p>
        </p:txBody>
      </p:sp>
    </p:spTree>
    <p:extLst>
      <p:ext uri="{BB962C8B-B14F-4D97-AF65-F5344CB8AC3E}">
        <p14:creationId xmlns:p14="http://schemas.microsoft.com/office/powerpoint/2010/main" val="12266803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el-GR" smtClean="0">
              <a:latin typeface="Arial" panose="020B0604020202020204" pitchFamily="34" charset="0"/>
            </a:endParaRPr>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7CA5253-A414-4FF7-95E7-F9814583F504}" type="slidenum">
              <a:rPr lang="en-GB" altLang="en-US" smtClean="0">
                <a:latin typeface="Arial" panose="020B0604020202020204" pitchFamily="34" charset="0"/>
              </a:rPr>
              <a:pPr>
                <a:spcBef>
                  <a:spcPct val="0"/>
                </a:spcBef>
              </a:pPr>
              <a:t>61</a:t>
            </a:fld>
            <a:endParaRPr lang="en-GB" altLang="en-US" smtClean="0">
              <a:latin typeface="Arial" panose="020B0604020202020204" pitchFamily="34" charset="0"/>
            </a:endParaRPr>
          </a:p>
        </p:txBody>
      </p:sp>
      <p:sp>
        <p:nvSpPr>
          <p:cNvPr id="3" name="Header Placeholder 2"/>
          <p:cNvSpPr>
            <a:spLocks noGrp="1"/>
          </p:cNvSpPr>
          <p:nvPr>
            <p:ph type="hdr" sz="quarter" idx="10"/>
          </p:nvPr>
        </p:nvSpPr>
        <p:spPr/>
        <p:txBody>
          <a:bodyPr/>
          <a:lstStyle/>
          <a:p>
            <a:r>
              <a:rPr lang="en-GB" smtClean="0"/>
              <a:t>EIO Blu Mediterraneo</a:t>
            </a:r>
            <a:endParaRPr lang="en-GB"/>
          </a:p>
        </p:txBody>
      </p:sp>
    </p:spTree>
    <p:extLst>
      <p:ext uri="{BB962C8B-B14F-4D97-AF65-F5344CB8AC3E}">
        <p14:creationId xmlns:p14="http://schemas.microsoft.com/office/powerpoint/2010/main" val="5786082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el-GR" smtClean="0">
              <a:latin typeface="Arial" panose="020B0604020202020204" pitchFamily="34" charset="0"/>
            </a:endParaRPr>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81832A1-F1A7-4DEC-A1F3-BE4879BD79EC}" type="slidenum">
              <a:rPr lang="en-GB" altLang="en-US" smtClean="0">
                <a:latin typeface="Arial" panose="020B0604020202020204" pitchFamily="34" charset="0"/>
              </a:rPr>
              <a:pPr>
                <a:spcBef>
                  <a:spcPct val="0"/>
                </a:spcBef>
              </a:pPr>
              <a:t>64</a:t>
            </a:fld>
            <a:endParaRPr lang="en-GB" altLang="en-US" smtClean="0">
              <a:latin typeface="Arial" panose="020B0604020202020204" pitchFamily="34" charset="0"/>
            </a:endParaRPr>
          </a:p>
        </p:txBody>
      </p:sp>
      <p:sp>
        <p:nvSpPr>
          <p:cNvPr id="3" name="Header Placeholder 2"/>
          <p:cNvSpPr>
            <a:spLocks noGrp="1"/>
          </p:cNvSpPr>
          <p:nvPr>
            <p:ph type="hdr" sz="quarter" idx="10"/>
          </p:nvPr>
        </p:nvSpPr>
        <p:spPr/>
        <p:txBody>
          <a:bodyPr/>
          <a:lstStyle/>
          <a:p>
            <a:r>
              <a:rPr lang="en-GB" smtClean="0"/>
              <a:t>EIO Blu Mediterraneo</a:t>
            </a:r>
            <a:endParaRPr lang="en-GB"/>
          </a:p>
        </p:txBody>
      </p:sp>
    </p:spTree>
    <p:extLst>
      <p:ext uri="{BB962C8B-B14F-4D97-AF65-F5344CB8AC3E}">
        <p14:creationId xmlns:p14="http://schemas.microsoft.com/office/powerpoint/2010/main" val="18929951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el-GR" smtClean="0">
              <a:latin typeface="Arial" panose="020B0604020202020204" pitchFamily="34" charset="0"/>
            </a:endParaRPr>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984791E-D5D9-44B5-B8D8-548C759CA58B}" type="slidenum">
              <a:rPr lang="en-GB" altLang="en-US" smtClean="0">
                <a:latin typeface="Arial" panose="020B0604020202020204" pitchFamily="34" charset="0"/>
              </a:rPr>
              <a:pPr>
                <a:spcBef>
                  <a:spcPct val="0"/>
                </a:spcBef>
              </a:pPr>
              <a:t>65</a:t>
            </a:fld>
            <a:endParaRPr lang="en-GB" altLang="en-US" smtClean="0">
              <a:latin typeface="Arial" panose="020B0604020202020204" pitchFamily="34" charset="0"/>
            </a:endParaRPr>
          </a:p>
        </p:txBody>
      </p:sp>
      <p:sp>
        <p:nvSpPr>
          <p:cNvPr id="3" name="Header Placeholder 2"/>
          <p:cNvSpPr>
            <a:spLocks noGrp="1"/>
          </p:cNvSpPr>
          <p:nvPr>
            <p:ph type="hdr" sz="quarter" idx="10"/>
          </p:nvPr>
        </p:nvSpPr>
        <p:spPr/>
        <p:txBody>
          <a:bodyPr/>
          <a:lstStyle/>
          <a:p>
            <a:r>
              <a:rPr lang="en-GB" smtClean="0"/>
              <a:t>EIO Blu Mediterraneo</a:t>
            </a:r>
            <a:endParaRPr lang="en-GB"/>
          </a:p>
        </p:txBody>
      </p:sp>
    </p:spTree>
    <p:extLst>
      <p:ext uri="{BB962C8B-B14F-4D97-AF65-F5344CB8AC3E}">
        <p14:creationId xmlns:p14="http://schemas.microsoft.com/office/powerpoint/2010/main" val="1635969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el-GR" smtClean="0">
              <a:latin typeface="Arial" panose="020B0604020202020204" pitchFamily="34" charset="0"/>
            </a:endParaRPr>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2D6A72D-78BC-4FA3-8CA4-F93E0A3CFDAC}" type="slidenum">
              <a:rPr lang="en-GB" altLang="en-US" smtClean="0">
                <a:latin typeface="Arial" panose="020B0604020202020204" pitchFamily="34" charset="0"/>
              </a:rPr>
              <a:pPr>
                <a:spcBef>
                  <a:spcPct val="0"/>
                </a:spcBef>
              </a:pPr>
              <a:t>66</a:t>
            </a:fld>
            <a:endParaRPr lang="en-GB" altLang="en-US" smtClean="0">
              <a:latin typeface="Arial" panose="020B0604020202020204" pitchFamily="34" charset="0"/>
            </a:endParaRPr>
          </a:p>
        </p:txBody>
      </p:sp>
      <p:sp>
        <p:nvSpPr>
          <p:cNvPr id="3" name="Header Placeholder 2"/>
          <p:cNvSpPr>
            <a:spLocks noGrp="1"/>
          </p:cNvSpPr>
          <p:nvPr>
            <p:ph type="hdr" sz="quarter" idx="10"/>
          </p:nvPr>
        </p:nvSpPr>
        <p:spPr/>
        <p:txBody>
          <a:bodyPr/>
          <a:lstStyle/>
          <a:p>
            <a:r>
              <a:rPr lang="en-GB" smtClean="0"/>
              <a:t>EIO Blu Mediterraneo</a:t>
            </a:r>
            <a:endParaRPr lang="en-GB"/>
          </a:p>
        </p:txBody>
      </p:sp>
    </p:spTree>
    <p:extLst>
      <p:ext uri="{BB962C8B-B14F-4D97-AF65-F5344CB8AC3E}">
        <p14:creationId xmlns:p14="http://schemas.microsoft.com/office/powerpoint/2010/main" val="3621546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5" name="Slide Number Placeholder 4"/>
          <p:cNvSpPr>
            <a:spLocks noGrp="1"/>
          </p:cNvSpPr>
          <p:nvPr>
            <p:ph type="sldNum" sz="quarter" idx="11"/>
          </p:nvPr>
        </p:nvSpPr>
        <p:spPr/>
        <p:txBody>
          <a:bodyPr/>
          <a:lstStyle/>
          <a:p>
            <a:fld id="{A331BEBE-2DEE-4B40-91EA-59D1FBAFF33A}" type="slidenum">
              <a:rPr lang="en-GB" smtClean="0"/>
              <a:t>6</a:t>
            </a:fld>
            <a:endParaRPr lang="en-GB"/>
          </a:p>
        </p:txBody>
      </p:sp>
      <p:sp>
        <p:nvSpPr>
          <p:cNvPr id="6" name="Header Placeholder 5"/>
          <p:cNvSpPr>
            <a:spLocks noGrp="1"/>
          </p:cNvSpPr>
          <p:nvPr>
            <p:ph type="hdr" sz="quarter" idx="12"/>
          </p:nvPr>
        </p:nvSpPr>
        <p:spPr/>
        <p:txBody>
          <a:bodyPr/>
          <a:lstStyle/>
          <a:p>
            <a:r>
              <a:rPr lang="en-GB" smtClean="0"/>
              <a:t>EIO Blu Mediterraneo</a:t>
            </a:r>
            <a:endParaRPr lang="en-GB"/>
          </a:p>
        </p:txBody>
      </p:sp>
    </p:spTree>
    <p:extLst>
      <p:ext uri="{BB962C8B-B14F-4D97-AF65-F5344CB8AC3E}">
        <p14:creationId xmlns:p14="http://schemas.microsoft.com/office/powerpoint/2010/main" val="22348224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el-GR" smtClean="0">
              <a:latin typeface="Arial" panose="020B0604020202020204" pitchFamily="34" charset="0"/>
            </a:endParaRPr>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69BE44D-43A6-4E3F-AC17-D9DB4A504815}" type="slidenum">
              <a:rPr lang="en-GB" altLang="en-US" smtClean="0">
                <a:latin typeface="Arial" panose="020B0604020202020204" pitchFamily="34" charset="0"/>
              </a:rPr>
              <a:pPr>
                <a:spcBef>
                  <a:spcPct val="0"/>
                </a:spcBef>
              </a:pPr>
              <a:t>67</a:t>
            </a:fld>
            <a:endParaRPr lang="en-GB" altLang="en-US" smtClean="0">
              <a:latin typeface="Arial" panose="020B0604020202020204" pitchFamily="34" charset="0"/>
            </a:endParaRPr>
          </a:p>
        </p:txBody>
      </p:sp>
      <p:sp>
        <p:nvSpPr>
          <p:cNvPr id="3" name="Header Placeholder 2"/>
          <p:cNvSpPr>
            <a:spLocks noGrp="1"/>
          </p:cNvSpPr>
          <p:nvPr>
            <p:ph type="hdr" sz="quarter" idx="10"/>
          </p:nvPr>
        </p:nvSpPr>
        <p:spPr/>
        <p:txBody>
          <a:bodyPr/>
          <a:lstStyle/>
          <a:p>
            <a:r>
              <a:rPr lang="en-GB" smtClean="0"/>
              <a:t>EIO Blu Mediterraneo</a:t>
            </a:r>
            <a:endParaRPr lang="en-GB"/>
          </a:p>
        </p:txBody>
      </p:sp>
    </p:spTree>
    <p:extLst>
      <p:ext uri="{BB962C8B-B14F-4D97-AF65-F5344CB8AC3E}">
        <p14:creationId xmlns:p14="http://schemas.microsoft.com/office/powerpoint/2010/main" val="15004462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el-GR" smtClean="0">
              <a:latin typeface="Arial" panose="020B0604020202020204" pitchFamily="34" charset="0"/>
            </a:endParaRPr>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948A754-E942-4AA1-A44E-EFEFC94E85E5}" type="slidenum">
              <a:rPr lang="en-GB" altLang="en-US" smtClean="0">
                <a:latin typeface="Arial" panose="020B0604020202020204" pitchFamily="34" charset="0"/>
              </a:rPr>
              <a:pPr>
                <a:spcBef>
                  <a:spcPct val="0"/>
                </a:spcBef>
              </a:pPr>
              <a:t>68</a:t>
            </a:fld>
            <a:endParaRPr lang="en-GB" altLang="en-US" smtClean="0">
              <a:latin typeface="Arial" panose="020B0604020202020204" pitchFamily="34" charset="0"/>
            </a:endParaRPr>
          </a:p>
        </p:txBody>
      </p:sp>
      <p:sp>
        <p:nvSpPr>
          <p:cNvPr id="3" name="Header Placeholder 2"/>
          <p:cNvSpPr>
            <a:spLocks noGrp="1"/>
          </p:cNvSpPr>
          <p:nvPr>
            <p:ph type="hdr" sz="quarter" idx="10"/>
          </p:nvPr>
        </p:nvSpPr>
        <p:spPr/>
        <p:txBody>
          <a:bodyPr/>
          <a:lstStyle/>
          <a:p>
            <a:r>
              <a:rPr lang="en-GB" smtClean="0"/>
              <a:t>EIO Blu Mediterraneo</a:t>
            </a:r>
            <a:endParaRPr lang="en-GB"/>
          </a:p>
        </p:txBody>
      </p:sp>
    </p:spTree>
    <p:extLst>
      <p:ext uri="{BB962C8B-B14F-4D97-AF65-F5344CB8AC3E}">
        <p14:creationId xmlns:p14="http://schemas.microsoft.com/office/powerpoint/2010/main" val="34031149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el-GR" smtClean="0">
              <a:latin typeface="Arial" panose="020B0604020202020204" pitchFamily="34" charset="0"/>
            </a:endParaRPr>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E0CE863-ABDE-4D28-BF8E-89BE08BB7A5E}" type="slidenum">
              <a:rPr lang="en-GB" altLang="en-US" smtClean="0">
                <a:latin typeface="Arial" panose="020B0604020202020204" pitchFamily="34" charset="0"/>
              </a:rPr>
              <a:pPr>
                <a:spcBef>
                  <a:spcPct val="0"/>
                </a:spcBef>
              </a:pPr>
              <a:t>72</a:t>
            </a:fld>
            <a:endParaRPr lang="en-GB" altLang="en-US" smtClean="0">
              <a:latin typeface="Arial" panose="020B0604020202020204" pitchFamily="34" charset="0"/>
            </a:endParaRPr>
          </a:p>
        </p:txBody>
      </p:sp>
      <p:sp>
        <p:nvSpPr>
          <p:cNvPr id="3" name="Header Placeholder 2"/>
          <p:cNvSpPr>
            <a:spLocks noGrp="1"/>
          </p:cNvSpPr>
          <p:nvPr>
            <p:ph type="hdr" sz="quarter" idx="10"/>
          </p:nvPr>
        </p:nvSpPr>
        <p:spPr/>
        <p:txBody>
          <a:bodyPr/>
          <a:lstStyle/>
          <a:p>
            <a:r>
              <a:rPr lang="en-GB" smtClean="0"/>
              <a:t>EIO Blu Mediterraneo</a:t>
            </a:r>
            <a:endParaRPr lang="en-GB"/>
          </a:p>
        </p:txBody>
      </p:sp>
    </p:spTree>
    <p:extLst>
      <p:ext uri="{BB962C8B-B14F-4D97-AF65-F5344CB8AC3E}">
        <p14:creationId xmlns:p14="http://schemas.microsoft.com/office/powerpoint/2010/main" val="9497359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el-GR" smtClean="0">
              <a:latin typeface="Arial" panose="020B0604020202020204" pitchFamily="34" charset="0"/>
            </a:endParaRPr>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EC51330-F505-4368-BDC1-7492BEA39B6D}" type="slidenum">
              <a:rPr lang="en-GB" altLang="en-US" smtClean="0">
                <a:latin typeface="Arial" panose="020B0604020202020204" pitchFamily="34" charset="0"/>
              </a:rPr>
              <a:pPr>
                <a:spcBef>
                  <a:spcPct val="0"/>
                </a:spcBef>
              </a:pPr>
              <a:t>74</a:t>
            </a:fld>
            <a:endParaRPr lang="en-GB" altLang="en-US" smtClean="0">
              <a:latin typeface="Arial" panose="020B0604020202020204" pitchFamily="34" charset="0"/>
            </a:endParaRPr>
          </a:p>
        </p:txBody>
      </p:sp>
      <p:sp>
        <p:nvSpPr>
          <p:cNvPr id="3" name="Header Placeholder 2"/>
          <p:cNvSpPr>
            <a:spLocks noGrp="1"/>
          </p:cNvSpPr>
          <p:nvPr>
            <p:ph type="hdr" sz="quarter" idx="10"/>
          </p:nvPr>
        </p:nvSpPr>
        <p:spPr/>
        <p:txBody>
          <a:bodyPr/>
          <a:lstStyle/>
          <a:p>
            <a:r>
              <a:rPr lang="en-GB" smtClean="0"/>
              <a:t>EIO Blu Mediterraneo</a:t>
            </a:r>
            <a:endParaRPr lang="en-GB"/>
          </a:p>
        </p:txBody>
      </p:sp>
    </p:spTree>
    <p:extLst>
      <p:ext uri="{BB962C8B-B14F-4D97-AF65-F5344CB8AC3E}">
        <p14:creationId xmlns:p14="http://schemas.microsoft.com/office/powerpoint/2010/main" val="19772930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el-GR" smtClean="0">
              <a:latin typeface="Arial" panose="020B0604020202020204" pitchFamily="34" charset="0"/>
            </a:endParaRPr>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BBC201F-FABC-4A43-8915-79062B18894A}" type="slidenum">
              <a:rPr lang="en-GB" altLang="en-US" smtClean="0">
                <a:latin typeface="Arial" panose="020B0604020202020204" pitchFamily="34" charset="0"/>
              </a:rPr>
              <a:pPr>
                <a:spcBef>
                  <a:spcPct val="0"/>
                </a:spcBef>
              </a:pPr>
              <a:t>76</a:t>
            </a:fld>
            <a:endParaRPr lang="en-GB" altLang="en-US" smtClean="0">
              <a:latin typeface="Arial" panose="020B0604020202020204" pitchFamily="34" charset="0"/>
            </a:endParaRPr>
          </a:p>
        </p:txBody>
      </p:sp>
      <p:sp>
        <p:nvSpPr>
          <p:cNvPr id="3" name="Header Placeholder 2"/>
          <p:cNvSpPr>
            <a:spLocks noGrp="1"/>
          </p:cNvSpPr>
          <p:nvPr>
            <p:ph type="hdr" sz="quarter" idx="10"/>
          </p:nvPr>
        </p:nvSpPr>
        <p:spPr/>
        <p:txBody>
          <a:bodyPr/>
          <a:lstStyle/>
          <a:p>
            <a:r>
              <a:rPr lang="en-GB" smtClean="0"/>
              <a:t>EIO Blu Mediterraneo</a:t>
            </a:r>
            <a:endParaRPr lang="en-GB"/>
          </a:p>
        </p:txBody>
      </p:sp>
    </p:spTree>
    <p:extLst>
      <p:ext uri="{BB962C8B-B14F-4D97-AF65-F5344CB8AC3E}">
        <p14:creationId xmlns:p14="http://schemas.microsoft.com/office/powerpoint/2010/main" val="26986274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el-GR" smtClean="0">
              <a:latin typeface="Arial" panose="020B0604020202020204" pitchFamily="34" charset="0"/>
            </a:endParaRPr>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465CF6C-16B8-4E10-8F89-8BED37718EA2}" type="slidenum">
              <a:rPr lang="en-GB" altLang="en-US" smtClean="0">
                <a:latin typeface="Arial" panose="020B0604020202020204" pitchFamily="34" charset="0"/>
              </a:rPr>
              <a:pPr>
                <a:spcBef>
                  <a:spcPct val="0"/>
                </a:spcBef>
              </a:pPr>
              <a:t>77</a:t>
            </a:fld>
            <a:endParaRPr lang="en-GB" altLang="en-US" smtClean="0">
              <a:latin typeface="Arial" panose="020B0604020202020204" pitchFamily="34" charset="0"/>
            </a:endParaRPr>
          </a:p>
        </p:txBody>
      </p:sp>
      <p:sp>
        <p:nvSpPr>
          <p:cNvPr id="3" name="Header Placeholder 2"/>
          <p:cNvSpPr>
            <a:spLocks noGrp="1"/>
          </p:cNvSpPr>
          <p:nvPr>
            <p:ph type="hdr" sz="quarter" idx="10"/>
          </p:nvPr>
        </p:nvSpPr>
        <p:spPr/>
        <p:txBody>
          <a:bodyPr/>
          <a:lstStyle/>
          <a:p>
            <a:r>
              <a:rPr lang="en-GB" smtClean="0"/>
              <a:t>EIO Blu Mediterraneo</a:t>
            </a:r>
            <a:endParaRPr lang="en-GB"/>
          </a:p>
        </p:txBody>
      </p:sp>
    </p:spTree>
    <p:extLst>
      <p:ext uri="{BB962C8B-B14F-4D97-AF65-F5344CB8AC3E}">
        <p14:creationId xmlns:p14="http://schemas.microsoft.com/office/powerpoint/2010/main" val="177380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el-GR" smtClean="0">
              <a:latin typeface="Arial" panose="020B0604020202020204" pitchFamily="34" charset="0"/>
            </a:endParaRPr>
          </a:p>
        </p:txBody>
      </p:sp>
      <p:sp>
        <p:nvSpPr>
          <p:cNvPr id="108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BAC9EEC-78B9-4A51-B885-BD554353F8FE}" type="slidenum">
              <a:rPr lang="en-GB" altLang="en-US" smtClean="0">
                <a:latin typeface="Arial" panose="020B0604020202020204" pitchFamily="34" charset="0"/>
              </a:rPr>
              <a:pPr>
                <a:spcBef>
                  <a:spcPct val="0"/>
                </a:spcBef>
              </a:pPr>
              <a:t>79</a:t>
            </a:fld>
            <a:endParaRPr lang="en-GB" altLang="en-US" smtClean="0">
              <a:latin typeface="Arial" panose="020B0604020202020204" pitchFamily="34" charset="0"/>
            </a:endParaRPr>
          </a:p>
        </p:txBody>
      </p:sp>
      <p:sp>
        <p:nvSpPr>
          <p:cNvPr id="3" name="Header Placeholder 2"/>
          <p:cNvSpPr>
            <a:spLocks noGrp="1"/>
          </p:cNvSpPr>
          <p:nvPr>
            <p:ph type="hdr" sz="quarter" idx="10"/>
          </p:nvPr>
        </p:nvSpPr>
        <p:spPr/>
        <p:txBody>
          <a:bodyPr/>
          <a:lstStyle/>
          <a:p>
            <a:r>
              <a:rPr lang="en-GB" smtClean="0"/>
              <a:t>EIO Blu Mediterraneo</a:t>
            </a:r>
            <a:endParaRPr lang="en-GB"/>
          </a:p>
        </p:txBody>
      </p:sp>
    </p:spTree>
    <p:extLst>
      <p:ext uri="{BB962C8B-B14F-4D97-AF65-F5344CB8AC3E}">
        <p14:creationId xmlns:p14="http://schemas.microsoft.com/office/powerpoint/2010/main" val="28682497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el-GR" smtClean="0">
              <a:latin typeface="Arial" panose="020B0604020202020204" pitchFamily="34" charset="0"/>
            </a:endParaRP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7BDFF71-A9BE-4C37-886A-D38E46CAC5D3}" type="slidenum">
              <a:rPr lang="en-GB" altLang="en-US" smtClean="0">
                <a:latin typeface="Arial" panose="020B0604020202020204" pitchFamily="34" charset="0"/>
              </a:rPr>
              <a:pPr>
                <a:spcBef>
                  <a:spcPct val="0"/>
                </a:spcBef>
              </a:pPr>
              <a:t>80</a:t>
            </a:fld>
            <a:endParaRPr lang="en-GB" altLang="en-US" smtClean="0">
              <a:latin typeface="Arial" panose="020B0604020202020204" pitchFamily="34" charset="0"/>
            </a:endParaRPr>
          </a:p>
        </p:txBody>
      </p:sp>
      <p:sp>
        <p:nvSpPr>
          <p:cNvPr id="3" name="Header Placeholder 2"/>
          <p:cNvSpPr>
            <a:spLocks noGrp="1"/>
          </p:cNvSpPr>
          <p:nvPr>
            <p:ph type="hdr" sz="quarter" idx="10"/>
          </p:nvPr>
        </p:nvSpPr>
        <p:spPr/>
        <p:txBody>
          <a:bodyPr/>
          <a:lstStyle/>
          <a:p>
            <a:r>
              <a:rPr lang="en-GB" smtClean="0"/>
              <a:t>EIO Blu Mediterraneo</a:t>
            </a:r>
            <a:endParaRPr lang="en-GB"/>
          </a:p>
        </p:txBody>
      </p:sp>
    </p:spTree>
    <p:extLst>
      <p:ext uri="{BB962C8B-B14F-4D97-AF65-F5344CB8AC3E}">
        <p14:creationId xmlns:p14="http://schemas.microsoft.com/office/powerpoint/2010/main" val="15065029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el-GR" smtClean="0">
              <a:latin typeface="Arial" panose="020B0604020202020204" pitchFamily="34" charset="0"/>
            </a:endParaRPr>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863F325-7871-4EC3-AC57-B3B96F9F562E}" type="slidenum">
              <a:rPr lang="en-GB" altLang="en-US" smtClean="0">
                <a:latin typeface="Arial" panose="020B0604020202020204" pitchFamily="34" charset="0"/>
              </a:rPr>
              <a:pPr>
                <a:spcBef>
                  <a:spcPct val="0"/>
                </a:spcBef>
              </a:pPr>
              <a:t>82</a:t>
            </a:fld>
            <a:endParaRPr lang="en-GB" altLang="en-US" smtClean="0">
              <a:latin typeface="Arial" panose="020B0604020202020204" pitchFamily="34" charset="0"/>
            </a:endParaRPr>
          </a:p>
        </p:txBody>
      </p:sp>
      <p:sp>
        <p:nvSpPr>
          <p:cNvPr id="3" name="Header Placeholder 2"/>
          <p:cNvSpPr>
            <a:spLocks noGrp="1"/>
          </p:cNvSpPr>
          <p:nvPr>
            <p:ph type="hdr" sz="quarter" idx="10"/>
          </p:nvPr>
        </p:nvSpPr>
        <p:spPr/>
        <p:txBody>
          <a:bodyPr/>
          <a:lstStyle/>
          <a:p>
            <a:r>
              <a:rPr lang="en-GB" smtClean="0"/>
              <a:t>EIO Blu Mediterraneo</a:t>
            </a:r>
            <a:endParaRPr lang="en-GB"/>
          </a:p>
        </p:txBody>
      </p:sp>
    </p:spTree>
    <p:extLst>
      <p:ext uri="{BB962C8B-B14F-4D97-AF65-F5344CB8AC3E}">
        <p14:creationId xmlns:p14="http://schemas.microsoft.com/office/powerpoint/2010/main" val="20247535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el-GR" smtClean="0">
              <a:latin typeface="Arial" panose="020B0604020202020204" pitchFamily="34" charset="0"/>
            </a:endParaRPr>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EF76046-8E78-4857-8E8E-CEA7B3C8AD1C}" type="slidenum">
              <a:rPr lang="en-GB" altLang="en-US" smtClean="0">
                <a:latin typeface="Arial" panose="020B0604020202020204" pitchFamily="34" charset="0"/>
              </a:rPr>
              <a:pPr>
                <a:spcBef>
                  <a:spcPct val="0"/>
                </a:spcBef>
              </a:pPr>
              <a:t>83</a:t>
            </a:fld>
            <a:endParaRPr lang="en-GB" altLang="en-US" smtClean="0">
              <a:latin typeface="Arial" panose="020B0604020202020204" pitchFamily="34" charset="0"/>
            </a:endParaRPr>
          </a:p>
        </p:txBody>
      </p:sp>
      <p:sp>
        <p:nvSpPr>
          <p:cNvPr id="3" name="Header Placeholder 2"/>
          <p:cNvSpPr>
            <a:spLocks noGrp="1"/>
          </p:cNvSpPr>
          <p:nvPr>
            <p:ph type="hdr" sz="quarter" idx="10"/>
          </p:nvPr>
        </p:nvSpPr>
        <p:spPr/>
        <p:txBody>
          <a:bodyPr/>
          <a:lstStyle/>
          <a:p>
            <a:r>
              <a:rPr lang="en-GB" smtClean="0"/>
              <a:t>EIO Blu Mediterraneo</a:t>
            </a:r>
            <a:endParaRPr lang="en-GB"/>
          </a:p>
        </p:txBody>
      </p:sp>
    </p:spTree>
    <p:extLst>
      <p:ext uri="{BB962C8B-B14F-4D97-AF65-F5344CB8AC3E}">
        <p14:creationId xmlns:p14="http://schemas.microsoft.com/office/powerpoint/2010/main" val="436269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5" name="Slide Number Placeholder 4"/>
          <p:cNvSpPr>
            <a:spLocks noGrp="1"/>
          </p:cNvSpPr>
          <p:nvPr>
            <p:ph type="sldNum" sz="quarter" idx="11"/>
          </p:nvPr>
        </p:nvSpPr>
        <p:spPr/>
        <p:txBody>
          <a:bodyPr/>
          <a:lstStyle/>
          <a:p>
            <a:fld id="{A331BEBE-2DEE-4B40-91EA-59D1FBAFF33A}" type="slidenum">
              <a:rPr lang="en-GB" smtClean="0"/>
              <a:t>7</a:t>
            </a:fld>
            <a:endParaRPr lang="en-GB"/>
          </a:p>
        </p:txBody>
      </p:sp>
      <p:sp>
        <p:nvSpPr>
          <p:cNvPr id="6" name="Header Placeholder 5"/>
          <p:cNvSpPr>
            <a:spLocks noGrp="1"/>
          </p:cNvSpPr>
          <p:nvPr>
            <p:ph type="hdr" sz="quarter" idx="12"/>
          </p:nvPr>
        </p:nvSpPr>
        <p:spPr/>
        <p:txBody>
          <a:bodyPr/>
          <a:lstStyle/>
          <a:p>
            <a:r>
              <a:rPr lang="en-GB" smtClean="0"/>
              <a:t>EIO Blu Mediterraneo</a:t>
            </a:r>
            <a:endParaRPr lang="en-GB"/>
          </a:p>
        </p:txBody>
      </p:sp>
    </p:spTree>
    <p:extLst>
      <p:ext uri="{BB962C8B-B14F-4D97-AF65-F5344CB8AC3E}">
        <p14:creationId xmlns:p14="http://schemas.microsoft.com/office/powerpoint/2010/main" val="5465005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el-GR" smtClean="0">
              <a:latin typeface="Arial" panose="020B0604020202020204" pitchFamily="34" charset="0"/>
            </a:endParaRPr>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5785223-B040-4F89-81AA-51CC9DC53E65}" type="slidenum">
              <a:rPr lang="en-GB" altLang="en-US" smtClean="0">
                <a:latin typeface="Arial" panose="020B0604020202020204" pitchFamily="34" charset="0"/>
              </a:rPr>
              <a:pPr>
                <a:spcBef>
                  <a:spcPct val="0"/>
                </a:spcBef>
              </a:pPr>
              <a:t>84</a:t>
            </a:fld>
            <a:endParaRPr lang="en-GB" altLang="en-US" smtClean="0">
              <a:latin typeface="Arial" panose="020B0604020202020204" pitchFamily="34" charset="0"/>
            </a:endParaRPr>
          </a:p>
        </p:txBody>
      </p:sp>
      <p:sp>
        <p:nvSpPr>
          <p:cNvPr id="3" name="Header Placeholder 2"/>
          <p:cNvSpPr>
            <a:spLocks noGrp="1"/>
          </p:cNvSpPr>
          <p:nvPr>
            <p:ph type="hdr" sz="quarter" idx="10"/>
          </p:nvPr>
        </p:nvSpPr>
        <p:spPr/>
        <p:txBody>
          <a:bodyPr/>
          <a:lstStyle/>
          <a:p>
            <a:r>
              <a:rPr lang="en-GB" smtClean="0"/>
              <a:t>EIO Blu Mediterraneo</a:t>
            </a:r>
            <a:endParaRPr lang="en-GB"/>
          </a:p>
        </p:txBody>
      </p:sp>
    </p:spTree>
    <p:extLst>
      <p:ext uri="{BB962C8B-B14F-4D97-AF65-F5344CB8AC3E}">
        <p14:creationId xmlns:p14="http://schemas.microsoft.com/office/powerpoint/2010/main" val="1802748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el-GR" smtClean="0">
              <a:latin typeface="Arial" panose="020B0604020202020204" pitchFamily="34" charset="0"/>
            </a:endParaRPr>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6392D6E-EFB0-4DA7-AF9C-D86BF87F129A}" type="slidenum">
              <a:rPr lang="en-GB" altLang="en-US" smtClean="0">
                <a:latin typeface="Arial" panose="020B0604020202020204" pitchFamily="34" charset="0"/>
              </a:rPr>
              <a:pPr>
                <a:spcBef>
                  <a:spcPct val="0"/>
                </a:spcBef>
              </a:pPr>
              <a:t>88</a:t>
            </a:fld>
            <a:endParaRPr lang="en-GB" altLang="en-US" smtClean="0">
              <a:latin typeface="Arial" panose="020B0604020202020204" pitchFamily="34" charset="0"/>
            </a:endParaRPr>
          </a:p>
        </p:txBody>
      </p:sp>
      <p:sp>
        <p:nvSpPr>
          <p:cNvPr id="3" name="Header Placeholder 2"/>
          <p:cNvSpPr>
            <a:spLocks noGrp="1"/>
          </p:cNvSpPr>
          <p:nvPr>
            <p:ph type="hdr" sz="quarter" idx="10"/>
          </p:nvPr>
        </p:nvSpPr>
        <p:spPr/>
        <p:txBody>
          <a:bodyPr/>
          <a:lstStyle/>
          <a:p>
            <a:r>
              <a:rPr lang="en-GB" smtClean="0"/>
              <a:t>EIO Blu Mediterraneo</a:t>
            </a:r>
            <a:endParaRPr lang="en-GB"/>
          </a:p>
        </p:txBody>
      </p:sp>
    </p:spTree>
    <p:extLst>
      <p:ext uri="{BB962C8B-B14F-4D97-AF65-F5344CB8AC3E}">
        <p14:creationId xmlns:p14="http://schemas.microsoft.com/office/powerpoint/2010/main" val="42256316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el-GR" smtClean="0">
              <a:latin typeface="Arial" panose="020B0604020202020204" pitchFamily="34" charset="0"/>
            </a:endParaRPr>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806630D-32FA-4705-9759-1DBA19A01C78}" type="slidenum">
              <a:rPr lang="en-GB" altLang="en-US" smtClean="0">
                <a:latin typeface="Arial" panose="020B0604020202020204" pitchFamily="34" charset="0"/>
              </a:rPr>
              <a:pPr>
                <a:spcBef>
                  <a:spcPct val="0"/>
                </a:spcBef>
              </a:pPr>
              <a:t>89</a:t>
            </a:fld>
            <a:endParaRPr lang="en-GB" altLang="en-US" smtClean="0">
              <a:latin typeface="Arial" panose="020B0604020202020204" pitchFamily="34" charset="0"/>
            </a:endParaRPr>
          </a:p>
        </p:txBody>
      </p:sp>
      <p:sp>
        <p:nvSpPr>
          <p:cNvPr id="3" name="Header Placeholder 2"/>
          <p:cNvSpPr>
            <a:spLocks noGrp="1"/>
          </p:cNvSpPr>
          <p:nvPr>
            <p:ph type="hdr" sz="quarter" idx="10"/>
          </p:nvPr>
        </p:nvSpPr>
        <p:spPr/>
        <p:txBody>
          <a:bodyPr/>
          <a:lstStyle/>
          <a:p>
            <a:r>
              <a:rPr lang="en-GB" smtClean="0"/>
              <a:t>EIO Blu Mediterraneo</a:t>
            </a:r>
            <a:endParaRPr lang="en-GB"/>
          </a:p>
        </p:txBody>
      </p:sp>
    </p:spTree>
    <p:extLst>
      <p:ext uri="{BB962C8B-B14F-4D97-AF65-F5344CB8AC3E}">
        <p14:creationId xmlns:p14="http://schemas.microsoft.com/office/powerpoint/2010/main" val="37679326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el-GR" smtClean="0">
              <a:latin typeface="Arial" panose="020B0604020202020204" pitchFamily="34" charset="0"/>
            </a:endParaRPr>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28CFD82-1017-46B1-A89F-C9D3FEABF655}" type="slidenum">
              <a:rPr lang="en-GB" altLang="en-US" smtClean="0">
                <a:latin typeface="Arial" panose="020B0604020202020204" pitchFamily="34" charset="0"/>
              </a:rPr>
              <a:pPr>
                <a:spcBef>
                  <a:spcPct val="0"/>
                </a:spcBef>
              </a:pPr>
              <a:t>91</a:t>
            </a:fld>
            <a:endParaRPr lang="en-GB" altLang="en-US" smtClean="0">
              <a:latin typeface="Arial" panose="020B0604020202020204" pitchFamily="34" charset="0"/>
            </a:endParaRPr>
          </a:p>
        </p:txBody>
      </p:sp>
      <p:sp>
        <p:nvSpPr>
          <p:cNvPr id="3" name="Header Placeholder 2"/>
          <p:cNvSpPr>
            <a:spLocks noGrp="1"/>
          </p:cNvSpPr>
          <p:nvPr>
            <p:ph type="hdr" sz="quarter" idx="10"/>
          </p:nvPr>
        </p:nvSpPr>
        <p:spPr/>
        <p:txBody>
          <a:bodyPr/>
          <a:lstStyle/>
          <a:p>
            <a:r>
              <a:rPr lang="en-GB" smtClean="0"/>
              <a:t>EIO Blu Mediterraneo</a:t>
            </a:r>
            <a:endParaRPr lang="en-GB"/>
          </a:p>
        </p:txBody>
      </p:sp>
    </p:spTree>
    <p:extLst>
      <p:ext uri="{BB962C8B-B14F-4D97-AF65-F5344CB8AC3E}">
        <p14:creationId xmlns:p14="http://schemas.microsoft.com/office/powerpoint/2010/main" val="39517389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el-GR" smtClean="0">
              <a:latin typeface="Arial" panose="020B0604020202020204" pitchFamily="34" charset="0"/>
            </a:endParaRPr>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F1C910-545D-4468-A899-6C1B0A6B5D61}" type="slidenum">
              <a:rPr lang="en-GB" altLang="en-US" smtClean="0">
                <a:latin typeface="Arial" panose="020B0604020202020204" pitchFamily="34" charset="0"/>
              </a:rPr>
              <a:pPr>
                <a:spcBef>
                  <a:spcPct val="0"/>
                </a:spcBef>
              </a:pPr>
              <a:t>92</a:t>
            </a:fld>
            <a:endParaRPr lang="en-GB" altLang="en-US" smtClean="0">
              <a:latin typeface="Arial" panose="020B0604020202020204" pitchFamily="34" charset="0"/>
            </a:endParaRPr>
          </a:p>
        </p:txBody>
      </p:sp>
      <p:sp>
        <p:nvSpPr>
          <p:cNvPr id="3" name="Header Placeholder 2"/>
          <p:cNvSpPr>
            <a:spLocks noGrp="1"/>
          </p:cNvSpPr>
          <p:nvPr>
            <p:ph type="hdr" sz="quarter" idx="10"/>
          </p:nvPr>
        </p:nvSpPr>
        <p:spPr/>
        <p:txBody>
          <a:bodyPr/>
          <a:lstStyle/>
          <a:p>
            <a:r>
              <a:rPr lang="en-GB" smtClean="0"/>
              <a:t>EIO Blu Mediterraneo</a:t>
            </a:r>
            <a:endParaRPr lang="en-GB"/>
          </a:p>
        </p:txBody>
      </p:sp>
    </p:spTree>
    <p:extLst>
      <p:ext uri="{BB962C8B-B14F-4D97-AF65-F5344CB8AC3E}">
        <p14:creationId xmlns:p14="http://schemas.microsoft.com/office/powerpoint/2010/main" val="26524815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el-GR" smtClean="0">
              <a:latin typeface="Arial" panose="020B0604020202020204" pitchFamily="34" charset="0"/>
            </a:endParaRPr>
          </a:p>
        </p:txBody>
      </p:sp>
      <p:sp>
        <p:nvSpPr>
          <p:cNvPr id="1300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FE5DAC9-5B3D-436D-A172-802F83CB5A4E}" type="slidenum">
              <a:rPr lang="en-GB" altLang="en-US" smtClean="0">
                <a:latin typeface="Arial" panose="020B0604020202020204" pitchFamily="34" charset="0"/>
              </a:rPr>
              <a:pPr>
                <a:spcBef>
                  <a:spcPct val="0"/>
                </a:spcBef>
              </a:pPr>
              <a:t>93</a:t>
            </a:fld>
            <a:endParaRPr lang="en-GB" altLang="en-US" smtClean="0">
              <a:latin typeface="Arial" panose="020B0604020202020204" pitchFamily="34" charset="0"/>
            </a:endParaRPr>
          </a:p>
        </p:txBody>
      </p:sp>
      <p:sp>
        <p:nvSpPr>
          <p:cNvPr id="3" name="Header Placeholder 2"/>
          <p:cNvSpPr>
            <a:spLocks noGrp="1"/>
          </p:cNvSpPr>
          <p:nvPr>
            <p:ph type="hdr" sz="quarter" idx="10"/>
          </p:nvPr>
        </p:nvSpPr>
        <p:spPr/>
        <p:txBody>
          <a:bodyPr/>
          <a:lstStyle/>
          <a:p>
            <a:r>
              <a:rPr lang="en-GB" smtClean="0"/>
              <a:t>EIO Blu Mediterraneo</a:t>
            </a:r>
            <a:endParaRPr lang="en-GB"/>
          </a:p>
        </p:txBody>
      </p:sp>
    </p:spTree>
    <p:extLst>
      <p:ext uri="{BB962C8B-B14F-4D97-AF65-F5344CB8AC3E}">
        <p14:creationId xmlns:p14="http://schemas.microsoft.com/office/powerpoint/2010/main" val="30864358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el-GR" smtClean="0">
              <a:latin typeface="Arial" panose="020B0604020202020204" pitchFamily="34" charset="0"/>
            </a:endParaRPr>
          </a:p>
        </p:txBody>
      </p:sp>
      <p:sp>
        <p:nvSpPr>
          <p:cNvPr id="133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B3C1EB5-DEEE-4B73-A7E7-96276CDB856F}" type="slidenum">
              <a:rPr lang="en-GB" altLang="en-US" smtClean="0">
                <a:latin typeface="Arial" panose="020B0604020202020204" pitchFamily="34" charset="0"/>
              </a:rPr>
              <a:pPr>
                <a:spcBef>
                  <a:spcPct val="0"/>
                </a:spcBef>
              </a:pPr>
              <a:t>104</a:t>
            </a:fld>
            <a:endParaRPr lang="en-GB" altLang="en-US" smtClean="0">
              <a:latin typeface="Arial" panose="020B0604020202020204" pitchFamily="34" charset="0"/>
            </a:endParaRPr>
          </a:p>
        </p:txBody>
      </p:sp>
      <p:sp>
        <p:nvSpPr>
          <p:cNvPr id="3" name="Header Placeholder 2"/>
          <p:cNvSpPr>
            <a:spLocks noGrp="1"/>
          </p:cNvSpPr>
          <p:nvPr>
            <p:ph type="hdr" sz="quarter" idx="10"/>
          </p:nvPr>
        </p:nvSpPr>
        <p:spPr/>
        <p:txBody>
          <a:bodyPr/>
          <a:lstStyle/>
          <a:p>
            <a:r>
              <a:rPr lang="en-GB" smtClean="0"/>
              <a:t>EIO Blu Mediterraneo</a:t>
            </a:r>
            <a:endParaRPr lang="en-GB"/>
          </a:p>
        </p:txBody>
      </p:sp>
    </p:spTree>
    <p:extLst>
      <p:ext uri="{BB962C8B-B14F-4D97-AF65-F5344CB8AC3E}">
        <p14:creationId xmlns:p14="http://schemas.microsoft.com/office/powerpoint/2010/main" val="2209001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GB" smtClean="0"/>
              <a:t>EIO Blu Mediterraneo</a:t>
            </a:r>
            <a:endParaRPr lang="en-GB"/>
          </a:p>
        </p:txBody>
      </p:sp>
      <p:sp>
        <p:nvSpPr>
          <p:cNvPr id="5" name="Slide Number Placeholder 4"/>
          <p:cNvSpPr>
            <a:spLocks noGrp="1"/>
          </p:cNvSpPr>
          <p:nvPr>
            <p:ph type="sldNum" sz="quarter" idx="11"/>
          </p:nvPr>
        </p:nvSpPr>
        <p:spPr/>
        <p:txBody>
          <a:bodyPr/>
          <a:lstStyle/>
          <a:p>
            <a:fld id="{A331BEBE-2DEE-4B40-91EA-59D1FBAFF33A}" type="slidenum">
              <a:rPr lang="en-GB" smtClean="0"/>
              <a:t>9</a:t>
            </a:fld>
            <a:endParaRPr lang="en-GB"/>
          </a:p>
        </p:txBody>
      </p:sp>
    </p:spTree>
    <p:extLst>
      <p:ext uri="{BB962C8B-B14F-4D97-AF65-F5344CB8AC3E}">
        <p14:creationId xmlns:p14="http://schemas.microsoft.com/office/powerpoint/2010/main" val="760281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r>
              <a:rPr lang="en-GB" smtClean="0"/>
              <a:t>EIO Blu Mediterraneo</a:t>
            </a:r>
            <a:endParaRPr lang="en-GB"/>
          </a:p>
        </p:txBody>
      </p:sp>
      <p:sp>
        <p:nvSpPr>
          <p:cNvPr id="5" name="Slide Number Placeholder 4"/>
          <p:cNvSpPr>
            <a:spLocks noGrp="1"/>
          </p:cNvSpPr>
          <p:nvPr>
            <p:ph type="sldNum" sz="quarter" idx="11"/>
          </p:nvPr>
        </p:nvSpPr>
        <p:spPr/>
        <p:txBody>
          <a:bodyPr/>
          <a:lstStyle/>
          <a:p>
            <a:fld id="{A331BEBE-2DEE-4B40-91EA-59D1FBAFF33A}" type="slidenum">
              <a:rPr lang="en-GB" smtClean="0"/>
              <a:t>16</a:t>
            </a:fld>
            <a:endParaRPr lang="en-GB"/>
          </a:p>
        </p:txBody>
      </p:sp>
    </p:spTree>
    <p:extLst>
      <p:ext uri="{BB962C8B-B14F-4D97-AF65-F5344CB8AC3E}">
        <p14:creationId xmlns:p14="http://schemas.microsoft.com/office/powerpoint/2010/main" val="4283373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el-GR" smtClean="0">
              <a:latin typeface="Arial" panose="020B0604020202020204" pitchFamily="34" charset="0"/>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2AEDBE7-403D-4F8C-BC1E-118160CE72F6}" type="slidenum">
              <a:rPr lang="en-GB" altLang="en-US" smtClean="0">
                <a:latin typeface="Arial" panose="020B0604020202020204" pitchFamily="34" charset="0"/>
              </a:rPr>
              <a:pPr>
                <a:spcBef>
                  <a:spcPct val="0"/>
                </a:spcBef>
              </a:pPr>
              <a:t>18</a:t>
            </a:fld>
            <a:endParaRPr lang="en-GB" altLang="en-US" smtClean="0">
              <a:latin typeface="Arial" panose="020B0604020202020204" pitchFamily="34" charset="0"/>
            </a:endParaRPr>
          </a:p>
        </p:txBody>
      </p:sp>
      <p:sp>
        <p:nvSpPr>
          <p:cNvPr id="3" name="Header Placeholder 2"/>
          <p:cNvSpPr>
            <a:spLocks noGrp="1"/>
          </p:cNvSpPr>
          <p:nvPr>
            <p:ph type="hdr" sz="quarter" idx="10"/>
          </p:nvPr>
        </p:nvSpPr>
        <p:spPr/>
        <p:txBody>
          <a:bodyPr/>
          <a:lstStyle/>
          <a:p>
            <a:r>
              <a:rPr lang="en-GB" smtClean="0"/>
              <a:t>EIO Blu Mediterraneo</a:t>
            </a:r>
            <a:endParaRPr lang="en-GB"/>
          </a:p>
        </p:txBody>
      </p:sp>
    </p:spTree>
    <p:extLst>
      <p:ext uri="{BB962C8B-B14F-4D97-AF65-F5344CB8AC3E}">
        <p14:creationId xmlns:p14="http://schemas.microsoft.com/office/powerpoint/2010/main" val="703441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el-GR" smtClean="0">
              <a:latin typeface="Arial" panose="020B0604020202020204" pitchFamily="34" charset="0"/>
            </a:endParaRP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2DC94ED-F728-4582-8B79-B8983E232FFB}" type="slidenum">
              <a:rPr lang="en-GB" altLang="en-US" smtClean="0">
                <a:latin typeface="Arial" panose="020B0604020202020204" pitchFamily="34" charset="0"/>
              </a:rPr>
              <a:pPr>
                <a:spcBef>
                  <a:spcPct val="0"/>
                </a:spcBef>
              </a:pPr>
              <a:t>19</a:t>
            </a:fld>
            <a:endParaRPr lang="en-GB" altLang="en-US" smtClean="0">
              <a:latin typeface="Arial" panose="020B0604020202020204" pitchFamily="34" charset="0"/>
            </a:endParaRPr>
          </a:p>
        </p:txBody>
      </p:sp>
      <p:sp>
        <p:nvSpPr>
          <p:cNvPr id="3" name="Header Placeholder 2"/>
          <p:cNvSpPr>
            <a:spLocks noGrp="1"/>
          </p:cNvSpPr>
          <p:nvPr>
            <p:ph type="hdr" sz="quarter" idx="10"/>
          </p:nvPr>
        </p:nvSpPr>
        <p:spPr/>
        <p:txBody>
          <a:bodyPr/>
          <a:lstStyle/>
          <a:p>
            <a:r>
              <a:rPr lang="en-GB" smtClean="0"/>
              <a:t>EIO Blu Mediterraneo</a:t>
            </a:r>
            <a:endParaRPr lang="en-GB"/>
          </a:p>
        </p:txBody>
      </p:sp>
    </p:spTree>
    <p:extLst>
      <p:ext uri="{BB962C8B-B14F-4D97-AF65-F5344CB8AC3E}">
        <p14:creationId xmlns:p14="http://schemas.microsoft.com/office/powerpoint/2010/main" val="2798195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el-GR" smtClean="0">
              <a:latin typeface="Arial" panose="020B0604020202020204" pitchFamily="34" charset="0"/>
            </a:endParaRP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9747828-D2F0-46BD-8E01-4DE9E0FAB667}" type="slidenum">
              <a:rPr lang="en-GB" altLang="en-US" smtClean="0">
                <a:latin typeface="Arial" panose="020B0604020202020204" pitchFamily="34" charset="0"/>
              </a:rPr>
              <a:pPr>
                <a:spcBef>
                  <a:spcPct val="0"/>
                </a:spcBef>
              </a:pPr>
              <a:t>22</a:t>
            </a:fld>
            <a:endParaRPr lang="en-GB" altLang="en-US" smtClean="0">
              <a:latin typeface="Arial" panose="020B0604020202020204" pitchFamily="34" charset="0"/>
            </a:endParaRPr>
          </a:p>
        </p:txBody>
      </p:sp>
      <p:sp>
        <p:nvSpPr>
          <p:cNvPr id="3" name="Header Placeholder 2"/>
          <p:cNvSpPr>
            <a:spLocks noGrp="1"/>
          </p:cNvSpPr>
          <p:nvPr>
            <p:ph type="hdr" sz="quarter" idx="10"/>
          </p:nvPr>
        </p:nvSpPr>
        <p:spPr/>
        <p:txBody>
          <a:bodyPr/>
          <a:lstStyle/>
          <a:p>
            <a:r>
              <a:rPr lang="en-GB" smtClean="0"/>
              <a:t>EIO Blu Mediterraneo</a:t>
            </a:r>
            <a:endParaRPr lang="en-GB"/>
          </a:p>
        </p:txBody>
      </p:sp>
    </p:spTree>
    <p:extLst>
      <p:ext uri="{BB962C8B-B14F-4D97-AF65-F5344CB8AC3E}">
        <p14:creationId xmlns:p14="http://schemas.microsoft.com/office/powerpoint/2010/main" val="2682882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3A520DE-906F-448E-8A6B-60A856EAECA8}" type="datetime1">
              <a:rPr lang="en-GB" smtClean="0"/>
              <a:t>16/11/2021</a:t>
            </a:fld>
            <a:endParaRPr lang="en-GB"/>
          </a:p>
        </p:txBody>
      </p:sp>
      <p:sp>
        <p:nvSpPr>
          <p:cNvPr id="5" name="Footer Placeholder 4"/>
          <p:cNvSpPr>
            <a:spLocks noGrp="1"/>
          </p:cNvSpPr>
          <p:nvPr>
            <p:ph type="ftr" sz="quarter" idx="11"/>
          </p:nvPr>
        </p:nvSpPr>
        <p:spPr/>
        <p:txBody>
          <a:bodyPr/>
          <a:lstStyle/>
          <a:p>
            <a:r>
              <a:rPr lang="en-GB" smtClean="0"/>
              <a:t>EIO-Blu Mediterraneo</a:t>
            </a:r>
            <a:endParaRPr lang="en-GB"/>
          </a:p>
        </p:txBody>
      </p:sp>
      <p:sp>
        <p:nvSpPr>
          <p:cNvPr id="6" name="Slide Number Placeholder 5"/>
          <p:cNvSpPr>
            <a:spLocks noGrp="1"/>
          </p:cNvSpPr>
          <p:nvPr>
            <p:ph type="sldNum" sz="quarter" idx="12"/>
          </p:nvPr>
        </p:nvSpPr>
        <p:spPr/>
        <p:txBody>
          <a:bodyPr/>
          <a:lstStyle/>
          <a:p>
            <a:fld id="{FB0715A1-4D71-4FA8-AE8E-18BCAC818ACB}" type="slidenum">
              <a:rPr lang="en-GB" smtClean="0"/>
              <a:t>‹#›</a:t>
            </a:fld>
            <a:endParaRPr lang="en-GB"/>
          </a:p>
        </p:txBody>
      </p:sp>
    </p:spTree>
    <p:extLst>
      <p:ext uri="{BB962C8B-B14F-4D97-AF65-F5344CB8AC3E}">
        <p14:creationId xmlns:p14="http://schemas.microsoft.com/office/powerpoint/2010/main" val="1374507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E1F252C-0DD8-482C-81D8-8E7BFEBD48DA}" type="datetime1">
              <a:rPr lang="en-GB" smtClean="0"/>
              <a:t>16/11/2021</a:t>
            </a:fld>
            <a:endParaRPr lang="en-GB"/>
          </a:p>
        </p:txBody>
      </p:sp>
      <p:sp>
        <p:nvSpPr>
          <p:cNvPr id="5" name="Footer Placeholder 4"/>
          <p:cNvSpPr>
            <a:spLocks noGrp="1"/>
          </p:cNvSpPr>
          <p:nvPr>
            <p:ph type="ftr" sz="quarter" idx="11"/>
          </p:nvPr>
        </p:nvSpPr>
        <p:spPr/>
        <p:txBody>
          <a:bodyPr/>
          <a:lstStyle/>
          <a:p>
            <a:r>
              <a:rPr lang="en-GB" smtClean="0"/>
              <a:t>EIO-Blu Mediterraneo</a:t>
            </a:r>
            <a:endParaRPr lang="en-GB"/>
          </a:p>
        </p:txBody>
      </p:sp>
      <p:sp>
        <p:nvSpPr>
          <p:cNvPr id="6" name="Slide Number Placeholder 5"/>
          <p:cNvSpPr>
            <a:spLocks noGrp="1"/>
          </p:cNvSpPr>
          <p:nvPr>
            <p:ph type="sldNum" sz="quarter" idx="12"/>
          </p:nvPr>
        </p:nvSpPr>
        <p:spPr/>
        <p:txBody>
          <a:bodyPr/>
          <a:lstStyle/>
          <a:p>
            <a:fld id="{FB0715A1-4D71-4FA8-AE8E-18BCAC818ACB}" type="slidenum">
              <a:rPr lang="en-GB" smtClean="0"/>
              <a:t>‹#›</a:t>
            </a:fld>
            <a:endParaRPr lang="en-GB"/>
          </a:p>
        </p:txBody>
      </p:sp>
    </p:spTree>
    <p:extLst>
      <p:ext uri="{BB962C8B-B14F-4D97-AF65-F5344CB8AC3E}">
        <p14:creationId xmlns:p14="http://schemas.microsoft.com/office/powerpoint/2010/main" val="2840010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10C8A2F-5660-4BAD-9EA4-0C7B6FFA5F03}" type="datetime1">
              <a:rPr lang="en-GB" smtClean="0"/>
              <a:t>16/11/2021</a:t>
            </a:fld>
            <a:endParaRPr lang="en-GB"/>
          </a:p>
        </p:txBody>
      </p:sp>
      <p:sp>
        <p:nvSpPr>
          <p:cNvPr id="5" name="Footer Placeholder 4"/>
          <p:cNvSpPr>
            <a:spLocks noGrp="1"/>
          </p:cNvSpPr>
          <p:nvPr>
            <p:ph type="ftr" sz="quarter" idx="11"/>
          </p:nvPr>
        </p:nvSpPr>
        <p:spPr/>
        <p:txBody>
          <a:bodyPr/>
          <a:lstStyle/>
          <a:p>
            <a:r>
              <a:rPr lang="en-GB" smtClean="0"/>
              <a:t>EIO-Blu Mediterraneo</a:t>
            </a:r>
            <a:endParaRPr lang="en-GB"/>
          </a:p>
        </p:txBody>
      </p:sp>
      <p:sp>
        <p:nvSpPr>
          <p:cNvPr id="6" name="Slide Number Placeholder 5"/>
          <p:cNvSpPr>
            <a:spLocks noGrp="1"/>
          </p:cNvSpPr>
          <p:nvPr>
            <p:ph type="sldNum" sz="quarter" idx="12"/>
          </p:nvPr>
        </p:nvSpPr>
        <p:spPr/>
        <p:txBody>
          <a:bodyPr/>
          <a:lstStyle/>
          <a:p>
            <a:fld id="{FB0715A1-4D71-4FA8-AE8E-18BCAC818ACB}" type="slidenum">
              <a:rPr lang="en-GB" smtClean="0"/>
              <a:t>‹#›</a:t>
            </a:fld>
            <a:endParaRPr lang="en-GB"/>
          </a:p>
        </p:txBody>
      </p:sp>
    </p:spTree>
    <p:extLst>
      <p:ext uri="{BB962C8B-B14F-4D97-AF65-F5344CB8AC3E}">
        <p14:creationId xmlns:p14="http://schemas.microsoft.com/office/powerpoint/2010/main" val="1554476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1E56472-6B64-47D9-9759-9F736D181454}" type="datetime1">
              <a:rPr lang="en-GB" smtClean="0"/>
              <a:t>16/11/2021</a:t>
            </a:fld>
            <a:endParaRPr lang="en-GB"/>
          </a:p>
        </p:txBody>
      </p:sp>
      <p:sp>
        <p:nvSpPr>
          <p:cNvPr id="5" name="Footer Placeholder 4"/>
          <p:cNvSpPr>
            <a:spLocks noGrp="1"/>
          </p:cNvSpPr>
          <p:nvPr>
            <p:ph type="ftr" sz="quarter" idx="11"/>
          </p:nvPr>
        </p:nvSpPr>
        <p:spPr/>
        <p:txBody>
          <a:bodyPr/>
          <a:lstStyle/>
          <a:p>
            <a:r>
              <a:rPr lang="en-GB" smtClean="0"/>
              <a:t>EIO-Blu Mediterraneo</a:t>
            </a:r>
            <a:endParaRPr lang="en-GB"/>
          </a:p>
        </p:txBody>
      </p:sp>
      <p:sp>
        <p:nvSpPr>
          <p:cNvPr id="6" name="Slide Number Placeholder 5"/>
          <p:cNvSpPr>
            <a:spLocks noGrp="1"/>
          </p:cNvSpPr>
          <p:nvPr>
            <p:ph type="sldNum" sz="quarter" idx="12"/>
          </p:nvPr>
        </p:nvSpPr>
        <p:spPr/>
        <p:txBody>
          <a:bodyPr/>
          <a:lstStyle/>
          <a:p>
            <a:fld id="{FB0715A1-4D71-4FA8-AE8E-18BCAC818ACB}" type="slidenum">
              <a:rPr lang="en-GB" smtClean="0"/>
              <a:t>‹#›</a:t>
            </a:fld>
            <a:endParaRPr lang="en-GB"/>
          </a:p>
        </p:txBody>
      </p:sp>
    </p:spTree>
    <p:extLst>
      <p:ext uri="{BB962C8B-B14F-4D97-AF65-F5344CB8AC3E}">
        <p14:creationId xmlns:p14="http://schemas.microsoft.com/office/powerpoint/2010/main" val="2736097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D849D9-011E-4E10-A807-333E6A309712}" type="datetime1">
              <a:rPr lang="en-GB" smtClean="0"/>
              <a:t>16/11/2021</a:t>
            </a:fld>
            <a:endParaRPr lang="en-GB"/>
          </a:p>
        </p:txBody>
      </p:sp>
      <p:sp>
        <p:nvSpPr>
          <p:cNvPr id="5" name="Footer Placeholder 4"/>
          <p:cNvSpPr>
            <a:spLocks noGrp="1"/>
          </p:cNvSpPr>
          <p:nvPr>
            <p:ph type="ftr" sz="quarter" idx="11"/>
          </p:nvPr>
        </p:nvSpPr>
        <p:spPr/>
        <p:txBody>
          <a:bodyPr/>
          <a:lstStyle/>
          <a:p>
            <a:r>
              <a:rPr lang="en-GB" smtClean="0"/>
              <a:t>EIO-Blu Mediterraneo</a:t>
            </a:r>
            <a:endParaRPr lang="en-GB"/>
          </a:p>
        </p:txBody>
      </p:sp>
      <p:sp>
        <p:nvSpPr>
          <p:cNvPr id="6" name="Slide Number Placeholder 5"/>
          <p:cNvSpPr>
            <a:spLocks noGrp="1"/>
          </p:cNvSpPr>
          <p:nvPr>
            <p:ph type="sldNum" sz="quarter" idx="12"/>
          </p:nvPr>
        </p:nvSpPr>
        <p:spPr/>
        <p:txBody>
          <a:bodyPr/>
          <a:lstStyle/>
          <a:p>
            <a:fld id="{FB0715A1-4D71-4FA8-AE8E-18BCAC818ACB}" type="slidenum">
              <a:rPr lang="en-GB" smtClean="0"/>
              <a:t>‹#›</a:t>
            </a:fld>
            <a:endParaRPr lang="en-GB"/>
          </a:p>
        </p:txBody>
      </p:sp>
    </p:spTree>
    <p:extLst>
      <p:ext uri="{BB962C8B-B14F-4D97-AF65-F5344CB8AC3E}">
        <p14:creationId xmlns:p14="http://schemas.microsoft.com/office/powerpoint/2010/main" val="1295367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E419410-3951-4704-BE1C-D7D25E7ECBFD}" type="datetime1">
              <a:rPr lang="en-GB" smtClean="0"/>
              <a:t>16/11/2021</a:t>
            </a:fld>
            <a:endParaRPr lang="en-GB"/>
          </a:p>
        </p:txBody>
      </p:sp>
      <p:sp>
        <p:nvSpPr>
          <p:cNvPr id="6" name="Footer Placeholder 5"/>
          <p:cNvSpPr>
            <a:spLocks noGrp="1"/>
          </p:cNvSpPr>
          <p:nvPr>
            <p:ph type="ftr" sz="quarter" idx="11"/>
          </p:nvPr>
        </p:nvSpPr>
        <p:spPr/>
        <p:txBody>
          <a:bodyPr/>
          <a:lstStyle/>
          <a:p>
            <a:r>
              <a:rPr lang="en-GB" smtClean="0"/>
              <a:t>EIO-Blu Mediterraneo</a:t>
            </a:r>
            <a:endParaRPr lang="en-GB"/>
          </a:p>
        </p:txBody>
      </p:sp>
      <p:sp>
        <p:nvSpPr>
          <p:cNvPr id="7" name="Slide Number Placeholder 6"/>
          <p:cNvSpPr>
            <a:spLocks noGrp="1"/>
          </p:cNvSpPr>
          <p:nvPr>
            <p:ph type="sldNum" sz="quarter" idx="12"/>
          </p:nvPr>
        </p:nvSpPr>
        <p:spPr/>
        <p:txBody>
          <a:bodyPr/>
          <a:lstStyle/>
          <a:p>
            <a:fld id="{FB0715A1-4D71-4FA8-AE8E-18BCAC818ACB}" type="slidenum">
              <a:rPr lang="en-GB" smtClean="0"/>
              <a:t>‹#›</a:t>
            </a:fld>
            <a:endParaRPr lang="en-GB"/>
          </a:p>
        </p:txBody>
      </p:sp>
    </p:spTree>
    <p:extLst>
      <p:ext uri="{BB962C8B-B14F-4D97-AF65-F5344CB8AC3E}">
        <p14:creationId xmlns:p14="http://schemas.microsoft.com/office/powerpoint/2010/main" val="130332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5EB41A3-427D-4FE1-B8E3-ECED06AF6088}" type="datetime1">
              <a:rPr lang="en-GB" smtClean="0"/>
              <a:t>16/11/2021</a:t>
            </a:fld>
            <a:endParaRPr lang="en-GB"/>
          </a:p>
        </p:txBody>
      </p:sp>
      <p:sp>
        <p:nvSpPr>
          <p:cNvPr id="8" name="Footer Placeholder 7"/>
          <p:cNvSpPr>
            <a:spLocks noGrp="1"/>
          </p:cNvSpPr>
          <p:nvPr>
            <p:ph type="ftr" sz="quarter" idx="11"/>
          </p:nvPr>
        </p:nvSpPr>
        <p:spPr/>
        <p:txBody>
          <a:bodyPr/>
          <a:lstStyle/>
          <a:p>
            <a:r>
              <a:rPr lang="en-GB" smtClean="0"/>
              <a:t>EIO-Blu Mediterraneo</a:t>
            </a:r>
            <a:endParaRPr lang="en-GB"/>
          </a:p>
        </p:txBody>
      </p:sp>
      <p:sp>
        <p:nvSpPr>
          <p:cNvPr id="9" name="Slide Number Placeholder 8"/>
          <p:cNvSpPr>
            <a:spLocks noGrp="1"/>
          </p:cNvSpPr>
          <p:nvPr>
            <p:ph type="sldNum" sz="quarter" idx="12"/>
          </p:nvPr>
        </p:nvSpPr>
        <p:spPr/>
        <p:txBody>
          <a:bodyPr/>
          <a:lstStyle/>
          <a:p>
            <a:fld id="{FB0715A1-4D71-4FA8-AE8E-18BCAC818ACB}" type="slidenum">
              <a:rPr lang="en-GB" smtClean="0"/>
              <a:t>‹#›</a:t>
            </a:fld>
            <a:endParaRPr lang="en-GB"/>
          </a:p>
        </p:txBody>
      </p:sp>
    </p:spTree>
    <p:extLst>
      <p:ext uri="{BB962C8B-B14F-4D97-AF65-F5344CB8AC3E}">
        <p14:creationId xmlns:p14="http://schemas.microsoft.com/office/powerpoint/2010/main" val="2236024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E39119B-2FB7-4CF1-B8F2-2FCD3095C222}" type="datetime1">
              <a:rPr lang="en-GB" smtClean="0"/>
              <a:t>16/11/2021</a:t>
            </a:fld>
            <a:endParaRPr lang="en-GB"/>
          </a:p>
        </p:txBody>
      </p:sp>
      <p:sp>
        <p:nvSpPr>
          <p:cNvPr id="4" name="Footer Placeholder 3"/>
          <p:cNvSpPr>
            <a:spLocks noGrp="1"/>
          </p:cNvSpPr>
          <p:nvPr>
            <p:ph type="ftr" sz="quarter" idx="11"/>
          </p:nvPr>
        </p:nvSpPr>
        <p:spPr/>
        <p:txBody>
          <a:bodyPr/>
          <a:lstStyle/>
          <a:p>
            <a:r>
              <a:rPr lang="en-GB" smtClean="0"/>
              <a:t>EIO-Blu Mediterraneo</a:t>
            </a:r>
            <a:endParaRPr lang="en-GB"/>
          </a:p>
        </p:txBody>
      </p:sp>
      <p:sp>
        <p:nvSpPr>
          <p:cNvPr id="5" name="Slide Number Placeholder 4"/>
          <p:cNvSpPr>
            <a:spLocks noGrp="1"/>
          </p:cNvSpPr>
          <p:nvPr>
            <p:ph type="sldNum" sz="quarter" idx="12"/>
          </p:nvPr>
        </p:nvSpPr>
        <p:spPr/>
        <p:txBody>
          <a:bodyPr/>
          <a:lstStyle/>
          <a:p>
            <a:fld id="{FB0715A1-4D71-4FA8-AE8E-18BCAC818ACB}" type="slidenum">
              <a:rPr lang="en-GB" smtClean="0"/>
              <a:t>‹#›</a:t>
            </a:fld>
            <a:endParaRPr lang="en-GB"/>
          </a:p>
        </p:txBody>
      </p:sp>
    </p:spTree>
    <p:extLst>
      <p:ext uri="{BB962C8B-B14F-4D97-AF65-F5344CB8AC3E}">
        <p14:creationId xmlns:p14="http://schemas.microsoft.com/office/powerpoint/2010/main" val="2075366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D16146-25B4-434E-A022-31A5F7CCED22}" type="datetime1">
              <a:rPr lang="en-GB" smtClean="0"/>
              <a:t>16/11/2021</a:t>
            </a:fld>
            <a:endParaRPr lang="en-GB"/>
          </a:p>
        </p:txBody>
      </p:sp>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a:t>
            </a:fld>
            <a:endParaRPr lang="en-GB"/>
          </a:p>
        </p:txBody>
      </p:sp>
    </p:spTree>
    <p:extLst>
      <p:ext uri="{BB962C8B-B14F-4D97-AF65-F5344CB8AC3E}">
        <p14:creationId xmlns:p14="http://schemas.microsoft.com/office/powerpoint/2010/main" val="1513140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C8F0E4-E6BE-4F37-94A3-58E8EA446506}" type="datetime1">
              <a:rPr lang="en-GB" smtClean="0"/>
              <a:t>16/11/2021</a:t>
            </a:fld>
            <a:endParaRPr lang="en-GB"/>
          </a:p>
        </p:txBody>
      </p:sp>
      <p:sp>
        <p:nvSpPr>
          <p:cNvPr id="6" name="Footer Placeholder 5"/>
          <p:cNvSpPr>
            <a:spLocks noGrp="1"/>
          </p:cNvSpPr>
          <p:nvPr>
            <p:ph type="ftr" sz="quarter" idx="11"/>
          </p:nvPr>
        </p:nvSpPr>
        <p:spPr/>
        <p:txBody>
          <a:bodyPr/>
          <a:lstStyle/>
          <a:p>
            <a:r>
              <a:rPr lang="en-GB" smtClean="0"/>
              <a:t>EIO-Blu Mediterraneo</a:t>
            </a:r>
            <a:endParaRPr lang="en-GB"/>
          </a:p>
        </p:txBody>
      </p:sp>
      <p:sp>
        <p:nvSpPr>
          <p:cNvPr id="7" name="Slide Number Placeholder 6"/>
          <p:cNvSpPr>
            <a:spLocks noGrp="1"/>
          </p:cNvSpPr>
          <p:nvPr>
            <p:ph type="sldNum" sz="quarter" idx="12"/>
          </p:nvPr>
        </p:nvSpPr>
        <p:spPr/>
        <p:txBody>
          <a:bodyPr/>
          <a:lstStyle/>
          <a:p>
            <a:fld id="{FB0715A1-4D71-4FA8-AE8E-18BCAC818ACB}" type="slidenum">
              <a:rPr lang="en-GB" smtClean="0"/>
              <a:t>‹#›</a:t>
            </a:fld>
            <a:endParaRPr lang="en-GB"/>
          </a:p>
        </p:txBody>
      </p:sp>
    </p:spTree>
    <p:extLst>
      <p:ext uri="{BB962C8B-B14F-4D97-AF65-F5344CB8AC3E}">
        <p14:creationId xmlns:p14="http://schemas.microsoft.com/office/powerpoint/2010/main" val="1253296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EFD2B8-352D-4C81-BCAC-B09289881DCF}" type="datetime1">
              <a:rPr lang="en-GB" smtClean="0"/>
              <a:t>16/11/2021</a:t>
            </a:fld>
            <a:endParaRPr lang="en-GB"/>
          </a:p>
        </p:txBody>
      </p:sp>
      <p:sp>
        <p:nvSpPr>
          <p:cNvPr id="6" name="Footer Placeholder 5"/>
          <p:cNvSpPr>
            <a:spLocks noGrp="1"/>
          </p:cNvSpPr>
          <p:nvPr>
            <p:ph type="ftr" sz="quarter" idx="11"/>
          </p:nvPr>
        </p:nvSpPr>
        <p:spPr/>
        <p:txBody>
          <a:bodyPr/>
          <a:lstStyle/>
          <a:p>
            <a:r>
              <a:rPr lang="en-GB" smtClean="0"/>
              <a:t>EIO-Blu Mediterraneo</a:t>
            </a:r>
            <a:endParaRPr lang="en-GB"/>
          </a:p>
        </p:txBody>
      </p:sp>
      <p:sp>
        <p:nvSpPr>
          <p:cNvPr id="7" name="Slide Number Placeholder 6"/>
          <p:cNvSpPr>
            <a:spLocks noGrp="1"/>
          </p:cNvSpPr>
          <p:nvPr>
            <p:ph type="sldNum" sz="quarter" idx="12"/>
          </p:nvPr>
        </p:nvSpPr>
        <p:spPr/>
        <p:txBody>
          <a:bodyPr/>
          <a:lstStyle/>
          <a:p>
            <a:fld id="{FB0715A1-4D71-4FA8-AE8E-18BCAC818ACB}" type="slidenum">
              <a:rPr lang="en-GB" smtClean="0"/>
              <a:t>‹#›</a:t>
            </a:fld>
            <a:endParaRPr lang="en-GB"/>
          </a:p>
        </p:txBody>
      </p:sp>
    </p:spTree>
    <p:extLst>
      <p:ext uri="{BB962C8B-B14F-4D97-AF65-F5344CB8AC3E}">
        <p14:creationId xmlns:p14="http://schemas.microsoft.com/office/powerpoint/2010/main" val="1880148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200559-F24C-436F-A18F-4FC037B02FF0}" type="datetime1">
              <a:rPr lang="en-GB" smtClean="0"/>
              <a:t>16/11/2021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EIO-Blu Mediterraneo</a:t>
            </a:r>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0715A1-4D71-4FA8-AE8E-18BCAC818ACB}" type="slidenum">
              <a:rPr lang="en-GB" smtClean="0"/>
              <a:t>‹#›</a:t>
            </a:fld>
            <a:endParaRPr lang="en-GB"/>
          </a:p>
        </p:txBody>
      </p:sp>
    </p:spTree>
    <p:extLst>
      <p:ext uri="{BB962C8B-B14F-4D97-AF65-F5344CB8AC3E}">
        <p14:creationId xmlns:p14="http://schemas.microsoft.com/office/powerpoint/2010/main" val="14365065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jp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29.jpeg"/><Relationship Id="rId7" Type="http://schemas.openxmlformats.org/officeDocument/2006/relationships/image" Target="../media/image116.jpe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 Id="rId9" Type="http://schemas.openxmlformats.org/officeDocument/2006/relationships/image" Target="../media/image118.jpeg"/></Relationships>
</file>

<file path=ppt/slides/_rels/slide105.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62.jpeg"/><Relationship Id="rId4" Type="http://schemas.openxmlformats.org/officeDocument/2006/relationships/image" Target="../media/image61.jpeg"/></Relationships>
</file>

<file path=ppt/slides/_rels/slide5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69.jpeg"/></Relationships>
</file>

<file path=ppt/slides/_rels/slide6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75.jpeg"/></Relationships>
</file>

<file path=ppt/slides/_rels/slide6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84.jpeg"/><Relationship Id="rId4" Type="http://schemas.openxmlformats.org/officeDocument/2006/relationships/image" Target="../media/image83.jpeg"/></Relationships>
</file>

<file path=ppt/slides/_rels/slide7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9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hyperlink" Target="mailto:parasailing@eio.gr"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532762"/>
          </a:xfrm>
        </p:spPr>
        <p:txBody>
          <a:bodyPr/>
          <a:lstStyle/>
          <a:p>
            <a:r>
              <a:rPr lang="el-GR" b="1" dirty="0">
                <a:solidFill>
                  <a:schemeClr val="accent1">
                    <a:lumMod val="75000"/>
                  </a:schemeClr>
                </a:solidFill>
                <a:latin typeface="Century Gothic" pitchFamily="34" charset="0"/>
              </a:rPr>
              <a:t>Iστιοπλοία για </a:t>
            </a:r>
            <a:r>
              <a:rPr lang="en-US" b="1" dirty="0">
                <a:solidFill>
                  <a:schemeClr val="accent1">
                    <a:lumMod val="75000"/>
                  </a:schemeClr>
                </a:solidFill>
                <a:latin typeface="Century Gothic" pitchFamily="34" charset="0"/>
              </a:rPr>
              <a:t>A</a:t>
            </a:r>
            <a:r>
              <a:rPr lang="el-GR" b="1" dirty="0">
                <a:solidFill>
                  <a:schemeClr val="accent1">
                    <a:lumMod val="75000"/>
                  </a:schemeClr>
                </a:solidFill>
                <a:latin typeface="Century Gothic" pitchFamily="34" charset="0"/>
              </a:rPr>
              <a:t>θλητές</a:t>
            </a:r>
            <a:r>
              <a:rPr lang="en-US" b="1" dirty="0">
                <a:solidFill>
                  <a:schemeClr val="accent1">
                    <a:lumMod val="75000"/>
                  </a:schemeClr>
                </a:solidFill>
                <a:latin typeface="Century Gothic" pitchFamily="34" charset="0"/>
              </a:rPr>
              <a:t> </a:t>
            </a:r>
            <a:r>
              <a:rPr lang="el-GR" b="1" dirty="0">
                <a:solidFill>
                  <a:schemeClr val="accent1">
                    <a:lumMod val="75000"/>
                  </a:schemeClr>
                </a:solidFill>
                <a:latin typeface="Century Gothic" pitchFamily="34" charset="0"/>
              </a:rPr>
              <a:t>Με Αναπηρία</a:t>
            </a:r>
            <a:br>
              <a:rPr lang="el-GR" b="1" dirty="0">
                <a:solidFill>
                  <a:schemeClr val="accent1">
                    <a:lumMod val="75000"/>
                  </a:schemeClr>
                </a:solidFill>
                <a:latin typeface="Century Gothic" pitchFamily="34" charset="0"/>
              </a:rPr>
            </a:br>
            <a:r>
              <a:rPr lang="el-GR" b="1" dirty="0">
                <a:solidFill>
                  <a:schemeClr val="accent1">
                    <a:lumMod val="75000"/>
                  </a:schemeClr>
                </a:solidFill>
                <a:latin typeface="Century Gothic" pitchFamily="34" charset="0"/>
              </a:rPr>
              <a:t>    World Sailing-</a:t>
            </a:r>
            <a:r>
              <a:rPr lang="en-US" b="1" dirty="0">
                <a:solidFill>
                  <a:schemeClr val="accent1">
                    <a:lumMod val="75000"/>
                  </a:schemeClr>
                </a:solidFill>
                <a:latin typeface="Century Gothic" pitchFamily="34" charset="0"/>
              </a:rPr>
              <a:t> Parasailing</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6893" y="1436914"/>
            <a:ext cx="10875749" cy="5421086"/>
          </a:xfrm>
        </p:spPr>
      </p:pic>
      <p:sp>
        <p:nvSpPr>
          <p:cNvPr id="5" name="Footer Placeholder 4"/>
          <p:cNvSpPr>
            <a:spLocks noGrp="1"/>
          </p:cNvSpPr>
          <p:nvPr>
            <p:ph type="ftr" sz="quarter" idx="11"/>
          </p:nvPr>
        </p:nvSpPr>
        <p:spPr/>
        <p:txBody>
          <a:bodyPr/>
          <a:lstStyle/>
          <a:p>
            <a:r>
              <a:rPr lang="en-GB" smtClean="0"/>
              <a:t>EIO-Blu Mediterraneo</a:t>
            </a:r>
            <a:endParaRPr lang="en-GB"/>
          </a:p>
        </p:txBody>
      </p:sp>
      <p:sp>
        <p:nvSpPr>
          <p:cNvPr id="6" name="Slide Number Placeholder 5"/>
          <p:cNvSpPr>
            <a:spLocks noGrp="1"/>
          </p:cNvSpPr>
          <p:nvPr>
            <p:ph type="sldNum" sz="quarter" idx="12"/>
          </p:nvPr>
        </p:nvSpPr>
        <p:spPr/>
        <p:txBody>
          <a:bodyPr/>
          <a:lstStyle/>
          <a:p>
            <a:fld id="{FB0715A1-4D71-4FA8-AE8E-18BCAC818ACB}" type="slidenum">
              <a:rPr lang="en-GB" smtClean="0"/>
              <a:t>1</a:t>
            </a:fld>
            <a:endParaRPr lang="en-GB"/>
          </a:p>
        </p:txBody>
      </p:sp>
    </p:spTree>
    <p:extLst>
      <p:ext uri="{BB962C8B-B14F-4D97-AF65-F5344CB8AC3E}">
        <p14:creationId xmlns:p14="http://schemas.microsoft.com/office/powerpoint/2010/main" val="29576582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9600" y="1981200"/>
            <a:ext cx="6502400" cy="48768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502400" cy="4527550"/>
          </a:xfrm>
          <a:prstGeom prst="rect">
            <a:avLst/>
          </a:prstGeom>
        </p:spPr>
      </p:pic>
      <p:sp>
        <p:nvSpPr>
          <p:cNvPr id="5" name="Footer Placeholder 4"/>
          <p:cNvSpPr>
            <a:spLocks noGrp="1"/>
          </p:cNvSpPr>
          <p:nvPr>
            <p:ph type="ftr" sz="quarter" idx="11"/>
          </p:nvPr>
        </p:nvSpPr>
        <p:spPr/>
        <p:txBody>
          <a:bodyPr/>
          <a:lstStyle/>
          <a:p>
            <a:r>
              <a:rPr lang="en-GB" smtClean="0"/>
              <a:t>EIO-Blu Mediterraneo</a:t>
            </a:r>
            <a:endParaRPr lang="en-GB"/>
          </a:p>
        </p:txBody>
      </p:sp>
      <p:sp>
        <p:nvSpPr>
          <p:cNvPr id="6" name="Slide Number Placeholder 5"/>
          <p:cNvSpPr>
            <a:spLocks noGrp="1"/>
          </p:cNvSpPr>
          <p:nvPr>
            <p:ph type="sldNum" sz="quarter" idx="12"/>
          </p:nvPr>
        </p:nvSpPr>
        <p:spPr/>
        <p:txBody>
          <a:bodyPr/>
          <a:lstStyle/>
          <a:p>
            <a:fld id="{FB0715A1-4D71-4FA8-AE8E-18BCAC818ACB}" type="slidenum">
              <a:rPr lang="en-GB" smtClean="0"/>
              <a:t>10</a:t>
            </a:fld>
            <a:endParaRPr lang="en-GB"/>
          </a:p>
        </p:txBody>
      </p:sp>
    </p:spTree>
    <p:extLst>
      <p:ext uri="{BB962C8B-B14F-4D97-AF65-F5344CB8AC3E}">
        <p14:creationId xmlns:p14="http://schemas.microsoft.com/office/powerpoint/2010/main" val="167370658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4560" y="502920"/>
            <a:ext cx="7802880" cy="585216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502920"/>
            <a:ext cx="7802880" cy="5852160"/>
          </a:xfrm>
          <a:prstGeom prst="rect">
            <a:avLst/>
          </a:prstGeom>
        </p:spPr>
      </p:pic>
      <p:sp>
        <p:nvSpPr>
          <p:cNvPr id="5" name="Footer Placeholder 4"/>
          <p:cNvSpPr>
            <a:spLocks noGrp="1"/>
          </p:cNvSpPr>
          <p:nvPr>
            <p:ph type="ftr" sz="quarter" idx="11"/>
          </p:nvPr>
        </p:nvSpPr>
        <p:spPr/>
        <p:txBody>
          <a:bodyPr/>
          <a:lstStyle/>
          <a:p>
            <a:r>
              <a:rPr lang="en-GB" smtClean="0"/>
              <a:t>EIO-Blu Mediterraneo</a:t>
            </a:r>
            <a:endParaRPr lang="en-GB"/>
          </a:p>
        </p:txBody>
      </p:sp>
      <p:sp>
        <p:nvSpPr>
          <p:cNvPr id="6" name="Slide Number Placeholder 5"/>
          <p:cNvSpPr>
            <a:spLocks noGrp="1"/>
          </p:cNvSpPr>
          <p:nvPr>
            <p:ph type="sldNum" sz="quarter" idx="12"/>
          </p:nvPr>
        </p:nvSpPr>
        <p:spPr/>
        <p:txBody>
          <a:bodyPr/>
          <a:lstStyle/>
          <a:p>
            <a:fld id="{FB0715A1-4D71-4FA8-AE8E-18BCAC818ACB}" type="slidenum">
              <a:rPr lang="en-GB" smtClean="0"/>
              <a:t>100</a:t>
            </a:fld>
            <a:endParaRPr lang="en-GB"/>
          </a:p>
        </p:txBody>
      </p:sp>
    </p:spTree>
    <p:extLst>
      <p:ext uri="{BB962C8B-B14F-4D97-AF65-F5344CB8AC3E}">
        <p14:creationId xmlns:p14="http://schemas.microsoft.com/office/powerpoint/2010/main" val="304831463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3" descr="0809qingdao medals and closing 045 9x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6279" y="404949"/>
            <a:ext cx="8867070" cy="6334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101</a:t>
            </a:fld>
            <a:endParaRPr lang="en-GB"/>
          </a:p>
        </p:txBody>
      </p:sp>
    </p:spTree>
    <p:extLst>
      <p:ext uri="{BB962C8B-B14F-4D97-AF65-F5344CB8AC3E}">
        <p14:creationId xmlns:p14="http://schemas.microsoft.com/office/powerpoint/2010/main" val="350478903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5611" y="1462723"/>
            <a:ext cx="9348892" cy="5258752"/>
          </a:xfrm>
          <a:prstGeom prst="rect">
            <a:avLst/>
          </a:prstGeom>
        </p:spPr>
      </p:pic>
      <p:sp>
        <p:nvSpPr>
          <p:cNvPr id="4" name="Title 3"/>
          <p:cNvSpPr>
            <a:spLocks noGrp="1"/>
          </p:cNvSpPr>
          <p:nvPr>
            <p:ph type="title"/>
          </p:nvPr>
        </p:nvSpPr>
        <p:spPr/>
        <p:txBody>
          <a:bodyPr/>
          <a:lstStyle/>
          <a:p>
            <a:r>
              <a:rPr lang="el-GR" dirty="0" smtClean="0"/>
              <a:t>Παραολυμπιακοί Αγώνες </a:t>
            </a:r>
            <a:r>
              <a:rPr lang="en-US" dirty="0" smtClean="0"/>
              <a:t>London 2012</a:t>
            </a:r>
            <a:endParaRPr lang="en-GB" dirty="0"/>
          </a:p>
        </p:txBody>
      </p:sp>
      <p:sp>
        <p:nvSpPr>
          <p:cNvPr id="5" name="Footer Placeholder 4"/>
          <p:cNvSpPr>
            <a:spLocks noGrp="1"/>
          </p:cNvSpPr>
          <p:nvPr>
            <p:ph type="ftr" sz="quarter" idx="11"/>
          </p:nvPr>
        </p:nvSpPr>
        <p:spPr/>
        <p:txBody>
          <a:bodyPr/>
          <a:lstStyle/>
          <a:p>
            <a:r>
              <a:rPr lang="en-GB" smtClean="0"/>
              <a:t>EIO-Blu Mediterraneo</a:t>
            </a:r>
            <a:endParaRPr lang="en-GB"/>
          </a:p>
        </p:txBody>
      </p:sp>
      <p:sp>
        <p:nvSpPr>
          <p:cNvPr id="6" name="Slide Number Placeholder 5"/>
          <p:cNvSpPr>
            <a:spLocks noGrp="1"/>
          </p:cNvSpPr>
          <p:nvPr>
            <p:ph type="sldNum" sz="quarter" idx="12"/>
          </p:nvPr>
        </p:nvSpPr>
        <p:spPr/>
        <p:txBody>
          <a:bodyPr/>
          <a:lstStyle/>
          <a:p>
            <a:fld id="{FB0715A1-4D71-4FA8-AE8E-18BCAC818ACB}" type="slidenum">
              <a:rPr lang="en-GB" smtClean="0"/>
              <a:t>102</a:t>
            </a:fld>
            <a:endParaRPr lang="en-GB"/>
          </a:p>
        </p:txBody>
      </p:sp>
    </p:spTree>
    <p:extLst>
      <p:ext uri="{BB962C8B-B14F-4D97-AF65-F5344CB8AC3E}">
        <p14:creationId xmlns:p14="http://schemas.microsoft.com/office/powerpoint/2010/main" val="95839690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207" y="365125"/>
            <a:ext cx="11143593" cy="4742903"/>
          </a:xfrm>
        </p:spPr>
        <p:txBody>
          <a:bodyPr>
            <a:normAutofit fontScale="90000"/>
          </a:bodyPr>
          <a:lstStyle/>
          <a:p>
            <a:r>
              <a:rPr lang="el-GR" dirty="0" smtClean="0"/>
              <a:t/>
            </a:r>
            <a:br>
              <a:rPr lang="el-GR" dirty="0" smtClean="0"/>
            </a:br>
            <a:r>
              <a:rPr lang="el-GR" dirty="0"/>
              <a:t/>
            </a:r>
            <a:br>
              <a:rPr lang="el-GR" dirty="0"/>
            </a:br>
            <a:r>
              <a:rPr lang="el-GR" dirty="0" smtClean="0"/>
              <a:t/>
            </a:r>
            <a:br>
              <a:rPr lang="el-GR" dirty="0" smtClean="0"/>
            </a:br>
            <a:r>
              <a:rPr lang="el-GR" sz="4900" b="1" dirty="0" smtClean="0">
                <a:solidFill>
                  <a:schemeClr val="accent5">
                    <a:lumMod val="75000"/>
                  </a:schemeClr>
                </a:solidFill>
              </a:rPr>
              <a:t>Η </a:t>
            </a:r>
            <a:r>
              <a:rPr lang="el-GR" sz="4900" b="1" dirty="0">
                <a:solidFill>
                  <a:schemeClr val="accent5">
                    <a:lumMod val="75000"/>
                  </a:schemeClr>
                </a:solidFill>
              </a:rPr>
              <a:t>Ιστιοπλοία είναι τρόπος </a:t>
            </a:r>
            <a:r>
              <a:rPr lang="el-GR" sz="4900" b="1" dirty="0" smtClean="0">
                <a:solidFill>
                  <a:schemeClr val="accent5">
                    <a:lumMod val="75000"/>
                  </a:schemeClr>
                </a:solidFill>
              </a:rPr>
              <a:t>ζωής</a:t>
            </a:r>
            <a:br>
              <a:rPr lang="el-GR" sz="4900" b="1" dirty="0" smtClean="0">
                <a:solidFill>
                  <a:schemeClr val="accent5">
                    <a:lumMod val="75000"/>
                  </a:schemeClr>
                </a:solidFill>
              </a:rPr>
            </a:br>
            <a:r>
              <a:rPr lang="el-GR" b="1" dirty="0" smtClean="0">
                <a:solidFill>
                  <a:schemeClr val="accent5">
                    <a:lumMod val="75000"/>
                  </a:schemeClr>
                </a:solidFill>
              </a:rPr>
              <a:t>είναι </a:t>
            </a:r>
            <a:r>
              <a:rPr lang="el-GR" b="1" dirty="0">
                <a:solidFill>
                  <a:schemeClr val="accent5">
                    <a:lumMod val="75000"/>
                  </a:schemeClr>
                </a:solidFill>
              </a:rPr>
              <a:t>αγάπη</a:t>
            </a:r>
            <a:br>
              <a:rPr lang="el-GR" b="1" dirty="0">
                <a:solidFill>
                  <a:schemeClr val="accent5">
                    <a:lumMod val="75000"/>
                  </a:schemeClr>
                </a:solidFill>
              </a:rPr>
            </a:br>
            <a:r>
              <a:rPr lang="el-GR" b="1" dirty="0">
                <a:solidFill>
                  <a:schemeClr val="accent5">
                    <a:lumMod val="75000"/>
                  </a:schemeClr>
                </a:solidFill>
              </a:rPr>
              <a:t>σε κάνει να ονειρεύεσαι</a:t>
            </a:r>
            <a:br>
              <a:rPr lang="el-GR" b="1" dirty="0">
                <a:solidFill>
                  <a:schemeClr val="accent5">
                    <a:lumMod val="75000"/>
                  </a:schemeClr>
                </a:solidFill>
              </a:rPr>
            </a:br>
            <a:r>
              <a:rPr lang="el-GR" b="1" dirty="0">
                <a:solidFill>
                  <a:schemeClr val="accent5">
                    <a:lumMod val="75000"/>
                  </a:schemeClr>
                </a:solidFill>
              </a:rPr>
              <a:t>σου ανοίγει ορίζοντες</a:t>
            </a:r>
            <a:br>
              <a:rPr lang="el-GR" b="1" dirty="0">
                <a:solidFill>
                  <a:schemeClr val="accent5">
                    <a:lumMod val="75000"/>
                  </a:schemeClr>
                </a:solidFill>
              </a:rPr>
            </a:br>
            <a:r>
              <a:rPr lang="el-GR" b="1" dirty="0" smtClean="0">
                <a:solidFill>
                  <a:schemeClr val="accent5">
                    <a:lumMod val="75000"/>
                  </a:schemeClr>
                </a:solidFill>
              </a:rPr>
              <a:t>σου </a:t>
            </a:r>
            <a:r>
              <a:rPr lang="el-GR" b="1" dirty="0">
                <a:solidFill>
                  <a:schemeClr val="accent5">
                    <a:lumMod val="75000"/>
                  </a:schemeClr>
                </a:solidFill>
              </a:rPr>
              <a:t>μαθαίνει στρατηγική σκέψη</a:t>
            </a:r>
            <a:br>
              <a:rPr lang="el-GR" b="1" dirty="0">
                <a:solidFill>
                  <a:schemeClr val="accent5">
                    <a:lumMod val="75000"/>
                  </a:schemeClr>
                </a:solidFill>
              </a:rPr>
            </a:br>
            <a:r>
              <a:rPr lang="el-GR" b="1" dirty="0">
                <a:solidFill>
                  <a:schemeClr val="accent5">
                    <a:lumMod val="75000"/>
                  </a:schemeClr>
                </a:solidFill>
              </a:rPr>
              <a:t>σου μαθαίνει να αγωνίζεσαι και να μην εγκαταλείπεις</a:t>
            </a:r>
            <a:br>
              <a:rPr lang="el-GR" b="1" dirty="0">
                <a:solidFill>
                  <a:schemeClr val="accent5">
                    <a:lumMod val="75000"/>
                  </a:schemeClr>
                </a:solidFill>
              </a:rPr>
            </a:br>
            <a:r>
              <a:rPr lang="el-GR" b="1" dirty="0">
                <a:solidFill>
                  <a:schemeClr val="accent5">
                    <a:lumMod val="75000"/>
                  </a:schemeClr>
                </a:solidFill>
              </a:rPr>
              <a:t>σου κάνει παρέα σε ώρες μοναξιάς </a:t>
            </a:r>
            <a:br>
              <a:rPr lang="el-GR" b="1" dirty="0">
                <a:solidFill>
                  <a:schemeClr val="accent5">
                    <a:lumMod val="75000"/>
                  </a:schemeClr>
                </a:solidFill>
              </a:rPr>
            </a:br>
            <a:r>
              <a:rPr lang="el-GR" b="1" dirty="0">
                <a:solidFill>
                  <a:schemeClr val="accent5">
                    <a:lumMod val="75000"/>
                  </a:schemeClr>
                </a:solidFill>
              </a:rPr>
              <a:t>σου δίνει χαρές με τους νέους φίλους</a:t>
            </a:r>
            <a:br>
              <a:rPr lang="el-GR" b="1" dirty="0">
                <a:solidFill>
                  <a:schemeClr val="accent5">
                    <a:lumMod val="75000"/>
                  </a:schemeClr>
                </a:solidFill>
              </a:rPr>
            </a:br>
            <a:r>
              <a:rPr lang="el-GR" b="1" dirty="0">
                <a:solidFill>
                  <a:schemeClr val="accent5">
                    <a:lumMod val="75000"/>
                  </a:schemeClr>
                </a:solidFill>
              </a:rPr>
              <a:t>....και τόσα πολλά άλλα</a:t>
            </a:r>
            <a:endParaRPr lang="en-GB" b="1" dirty="0">
              <a:solidFill>
                <a:schemeClr val="accent5">
                  <a:lumMod val="75000"/>
                </a:schemeClr>
              </a:solidFill>
            </a:endParaRPr>
          </a:p>
        </p:txBody>
      </p:sp>
      <p:sp>
        <p:nvSpPr>
          <p:cNvPr id="4" name="Footer Placeholder 3"/>
          <p:cNvSpPr>
            <a:spLocks noGrp="1"/>
          </p:cNvSpPr>
          <p:nvPr>
            <p:ph type="ftr" sz="quarter" idx="11"/>
          </p:nvPr>
        </p:nvSpPr>
        <p:spPr/>
        <p:txBody>
          <a:bodyPr/>
          <a:lstStyle/>
          <a:p>
            <a:r>
              <a:rPr lang="en-GB" smtClean="0"/>
              <a:t>EIO-Blu Mediterraneo</a:t>
            </a:r>
            <a:endParaRPr lang="en-GB"/>
          </a:p>
        </p:txBody>
      </p:sp>
      <p:sp>
        <p:nvSpPr>
          <p:cNvPr id="5" name="Slide Number Placeholder 4"/>
          <p:cNvSpPr>
            <a:spLocks noGrp="1"/>
          </p:cNvSpPr>
          <p:nvPr>
            <p:ph type="sldNum" sz="quarter" idx="12"/>
          </p:nvPr>
        </p:nvSpPr>
        <p:spPr/>
        <p:txBody>
          <a:bodyPr/>
          <a:lstStyle/>
          <a:p>
            <a:fld id="{FB0715A1-4D71-4FA8-AE8E-18BCAC818ACB}" type="slidenum">
              <a:rPr lang="en-GB" smtClean="0"/>
              <a:t>103</a:t>
            </a:fld>
            <a:endParaRPr lang="en-GB"/>
          </a:p>
        </p:txBody>
      </p:sp>
    </p:spTree>
    <p:extLst>
      <p:ext uri="{BB962C8B-B14F-4D97-AF65-F5344CB8AC3E}">
        <p14:creationId xmlns:p14="http://schemas.microsoft.com/office/powerpoint/2010/main" val="112840695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88"/>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Box 3"/>
          <p:cNvSpPr txBox="1">
            <a:spLocks noChangeArrowheads="1"/>
          </p:cNvSpPr>
          <p:nvPr/>
        </p:nvSpPr>
        <p:spPr bwMode="auto">
          <a:xfrm>
            <a:off x="4008438" y="404814"/>
            <a:ext cx="62150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l-GR" sz="5400">
                <a:solidFill>
                  <a:srgbClr val="002060"/>
                </a:solidFill>
                <a:latin typeface="Century Gothic" panose="020B0502020202020204" pitchFamily="34" charset="0"/>
              </a:rPr>
              <a:t>Impressions</a:t>
            </a:r>
            <a:endParaRPr lang="en-GB" altLang="el-GR" sz="2800" b="1">
              <a:solidFill>
                <a:schemeClr val="accent2"/>
              </a:solidFill>
            </a:endParaRPr>
          </a:p>
        </p:txBody>
      </p:sp>
      <p:pic>
        <p:nvPicPr>
          <p:cNvPr id="132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3" y="-487363"/>
            <a:ext cx="11017251" cy="734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Users\Harriet.Gordon\Desktop\8287315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0150" y="-242888"/>
            <a:ext cx="9467850" cy="710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0809qingdao day5 162 9x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0150" y="-242888"/>
            <a:ext cx="9467850" cy="710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0863" y="113748"/>
            <a:ext cx="9886360" cy="659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863" y="-242888"/>
            <a:ext cx="10703893" cy="7877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C:\IFDS\METS DAME\Präsentation WM 2010\2 (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0933" y="-8790555"/>
            <a:ext cx="10036154" cy="1582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104</a:t>
            </a:fld>
            <a:endParaRPr lang="en-GB"/>
          </a:p>
        </p:txBody>
      </p:sp>
    </p:spTree>
    <p:extLst>
      <p:ext uri="{BB962C8B-B14F-4D97-AF65-F5344CB8AC3E}">
        <p14:creationId xmlns:p14="http://schemas.microsoft.com/office/powerpoint/2010/main" val="39421734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par>
                                <p:cTn id="10" presetID="53" presetClass="exit" presetSubtype="0" fill="hold" grpId="0" nodeType="withEffect">
                                  <p:stCondLst>
                                    <p:cond delay="0"/>
                                  </p:stCondLst>
                                  <p:childTnLst>
                                    <p:anim calcmode="lin" valueType="num">
                                      <p:cBhvr>
                                        <p:cTn id="11" dur="500"/>
                                        <p:tgtEl>
                                          <p:spTgt spid="47107"/>
                                        </p:tgtEl>
                                        <p:attrNameLst>
                                          <p:attrName>ppt_w</p:attrName>
                                        </p:attrNameLst>
                                      </p:cBhvr>
                                      <p:tavLst>
                                        <p:tav tm="0">
                                          <p:val>
                                            <p:strVal val="ppt_w"/>
                                          </p:val>
                                        </p:tav>
                                        <p:tav tm="100000">
                                          <p:val>
                                            <p:fltVal val="0"/>
                                          </p:val>
                                        </p:tav>
                                      </p:tavLst>
                                    </p:anim>
                                    <p:anim calcmode="lin" valueType="num">
                                      <p:cBhvr>
                                        <p:cTn id="12" dur="500"/>
                                        <p:tgtEl>
                                          <p:spTgt spid="47107"/>
                                        </p:tgtEl>
                                        <p:attrNameLst>
                                          <p:attrName>ppt_h</p:attrName>
                                        </p:attrNameLst>
                                      </p:cBhvr>
                                      <p:tavLst>
                                        <p:tav tm="0">
                                          <p:val>
                                            <p:strVal val="ppt_h"/>
                                          </p:val>
                                        </p:tav>
                                        <p:tav tm="100000">
                                          <p:val>
                                            <p:fltVal val="0"/>
                                          </p:val>
                                        </p:tav>
                                      </p:tavLst>
                                    </p:anim>
                                    <p:animEffect transition="out" filter="fade">
                                      <p:cBhvr>
                                        <p:cTn id="13" dur="500"/>
                                        <p:tgtEl>
                                          <p:spTgt spid="47107"/>
                                        </p:tgtEl>
                                      </p:cBhvr>
                                    </p:animEffect>
                                    <p:set>
                                      <p:cBhvr>
                                        <p:cTn id="14" dur="1" fill="hold">
                                          <p:stCondLst>
                                            <p:cond delay="499"/>
                                          </p:stCondLst>
                                        </p:cTn>
                                        <p:tgtEl>
                                          <p:spTgt spid="47107"/>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nodeType="clickEffect">
                                  <p:stCondLst>
                                    <p:cond delay="0"/>
                                  </p:stCondLst>
                                  <p:childTnLst>
                                    <p:set>
                                      <p:cBhvr>
                                        <p:cTn id="25" dur="1" fill="hold">
                                          <p:stCondLst>
                                            <p:cond delay="0"/>
                                          </p:stCondLst>
                                        </p:cTn>
                                        <p:tgtEl>
                                          <p:spTgt spid="40962"/>
                                        </p:tgtEl>
                                        <p:attrNameLst>
                                          <p:attrName>style.visibility</p:attrName>
                                        </p:attrNameLst>
                                      </p:cBhvr>
                                      <p:to>
                                        <p:strVal val="visible"/>
                                      </p:to>
                                    </p:set>
                                    <p:anim calcmode="lin" valueType="num">
                                      <p:cBhvr>
                                        <p:cTn id="26" dur="500" fill="hold"/>
                                        <p:tgtEl>
                                          <p:spTgt spid="40962"/>
                                        </p:tgtEl>
                                        <p:attrNameLst>
                                          <p:attrName>ppt_w</p:attrName>
                                        </p:attrNameLst>
                                      </p:cBhvr>
                                      <p:tavLst>
                                        <p:tav tm="0">
                                          <p:val>
                                            <p:fltVal val="0"/>
                                          </p:val>
                                        </p:tav>
                                        <p:tav tm="100000">
                                          <p:val>
                                            <p:strVal val="#ppt_w"/>
                                          </p:val>
                                        </p:tav>
                                      </p:tavLst>
                                    </p:anim>
                                    <p:anim calcmode="lin" valueType="num">
                                      <p:cBhvr>
                                        <p:cTn id="27" dur="500" fill="hold"/>
                                        <p:tgtEl>
                                          <p:spTgt spid="40962"/>
                                        </p:tgtEl>
                                        <p:attrNameLst>
                                          <p:attrName>ppt_h</p:attrName>
                                        </p:attrNameLst>
                                      </p:cBhvr>
                                      <p:tavLst>
                                        <p:tav tm="0">
                                          <p:val>
                                            <p:fltVal val="0"/>
                                          </p:val>
                                        </p:tav>
                                        <p:tav tm="100000">
                                          <p:val>
                                            <p:strVal val="#ppt_h"/>
                                          </p:val>
                                        </p:tav>
                                      </p:tavLst>
                                    </p:anim>
                                    <p:animEffect transition="in" filter="fade">
                                      <p:cBhvr>
                                        <p:cTn id="28" dur="500"/>
                                        <p:tgtEl>
                                          <p:spTgt spid="4096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nodeType="clickEffect">
                                  <p:stCondLst>
                                    <p:cond delay="0"/>
                                  </p:stCondLst>
                                  <p:childTnLst>
                                    <p:set>
                                      <p:cBhvr>
                                        <p:cTn id="32" dur="1" fill="hold">
                                          <p:stCondLst>
                                            <p:cond delay="0"/>
                                          </p:stCondLst>
                                        </p:cTn>
                                        <p:tgtEl>
                                          <p:spTgt spid="40963"/>
                                        </p:tgtEl>
                                        <p:attrNameLst>
                                          <p:attrName>style.visibility</p:attrName>
                                        </p:attrNameLst>
                                      </p:cBhvr>
                                      <p:to>
                                        <p:strVal val="visible"/>
                                      </p:to>
                                    </p:set>
                                    <p:anim calcmode="lin" valueType="num">
                                      <p:cBhvr>
                                        <p:cTn id="33" dur="500" fill="hold"/>
                                        <p:tgtEl>
                                          <p:spTgt spid="40963"/>
                                        </p:tgtEl>
                                        <p:attrNameLst>
                                          <p:attrName>ppt_w</p:attrName>
                                        </p:attrNameLst>
                                      </p:cBhvr>
                                      <p:tavLst>
                                        <p:tav tm="0">
                                          <p:val>
                                            <p:fltVal val="0"/>
                                          </p:val>
                                        </p:tav>
                                        <p:tav tm="100000">
                                          <p:val>
                                            <p:strVal val="#ppt_w"/>
                                          </p:val>
                                        </p:tav>
                                      </p:tavLst>
                                    </p:anim>
                                    <p:anim calcmode="lin" valueType="num">
                                      <p:cBhvr>
                                        <p:cTn id="34" dur="500" fill="hold"/>
                                        <p:tgtEl>
                                          <p:spTgt spid="40963"/>
                                        </p:tgtEl>
                                        <p:attrNameLst>
                                          <p:attrName>ppt_h</p:attrName>
                                        </p:attrNameLst>
                                      </p:cBhvr>
                                      <p:tavLst>
                                        <p:tav tm="0">
                                          <p:val>
                                            <p:fltVal val="0"/>
                                          </p:val>
                                        </p:tav>
                                        <p:tav tm="100000">
                                          <p:val>
                                            <p:strVal val="#ppt_h"/>
                                          </p:val>
                                        </p:tav>
                                      </p:tavLst>
                                    </p:anim>
                                    <p:animEffect transition="in" filter="fade">
                                      <p:cBhvr>
                                        <p:cTn id="35" dur="500"/>
                                        <p:tgtEl>
                                          <p:spTgt spid="4096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528"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2000" fill="hold"/>
                                        <p:tgtEl>
                                          <p:spTgt spid="9"/>
                                        </p:tgtEl>
                                        <p:attrNameLst>
                                          <p:attrName>ppt_w</p:attrName>
                                        </p:attrNameLst>
                                      </p:cBhvr>
                                      <p:tavLst>
                                        <p:tav tm="0">
                                          <p:val>
                                            <p:fltVal val="0"/>
                                          </p:val>
                                        </p:tav>
                                        <p:tav tm="100000">
                                          <p:val>
                                            <p:strVal val="#ppt_w"/>
                                          </p:val>
                                        </p:tav>
                                      </p:tavLst>
                                    </p:anim>
                                    <p:anim calcmode="lin" valueType="num">
                                      <p:cBhvr>
                                        <p:cTn id="41" dur="2000" fill="hold"/>
                                        <p:tgtEl>
                                          <p:spTgt spid="9"/>
                                        </p:tgtEl>
                                        <p:attrNameLst>
                                          <p:attrName>ppt_h</p:attrName>
                                        </p:attrNameLst>
                                      </p:cBhvr>
                                      <p:tavLst>
                                        <p:tav tm="0">
                                          <p:val>
                                            <p:fltVal val="0"/>
                                          </p:val>
                                        </p:tav>
                                        <p:tav tm="100000">
                                          <p:val>
                                            <p:strVal val="#ppt_h"/>
                                          </p:val>
                                        </p:tav>
                                      </p:tavLst>
                                    </p:anim>
                                    <p:anim calcmode="lin" valueType="num">
                                      <p:cBhvr>
                                        <p:cTn id="42" dur="2000" fill="hold"/>
                                        <p:tgtEl>
                                          <p:spTgt spid="9"/>
                                        </p:tgtEl>
                                        <p:attrNameLst>
                                          <p:attrName>ppt_x</p:attrName>
                                        </p:attrNameLst>
                                      </p:cBhvr>
                                      <p:tavLst>
                                        <p:tav tm="0">
                                          <p:val>
                                            <p:fltVal val="0.5"/>
                                          </p:val>
                                        </p:tav>
                                        <p:tav tm="100000">
                                          <p:val>
                                            <p:strVal val="#ppt_x"/>
                                          </p:val>
                                        </p:tav>
                                      </p:tavLst>
                                    </p:anim>
                                    <p:anim calcmode="lin" valueType="num">
                                      <p:cBhvr>
                                        <p:cTn id="43" dur="20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0264"/>
            <a:ext cx="2038270" cy="953588"/>
          </a:xfrm>
        </p:spPr>
        <p:txBody>
          <a:bodyPr>
            <a:normAutofit fontScale="90000"/>
          </a:bodyPr>
          <a:lstStyle/>
          <a:p>
            <a:r>
              <a:rPr lang="el-GR" b="1" dirty="0" smtClean="0">
                <a:solidFill>
                  <a:schemeClr val="accent5">
                    <a:lumMod val="75000"/>
                  </a:schemeClr>
                </a:solidFill>
              </a:rPr>
              <a:t>Ελα μαζί</a:t>
            </a:r>
            <a:br>
              <a:rPr lang="el-GR" b="1" dirty="0" smtClean="0">
                <a:solidFill>
                  <a:schemeClr val="accent5">
                    <a:lumMod val="75000"/>
                  </a:schemeClr>
                </a:solidFill>
              </a:rPr>
            </a:br>
            <a:r>
              <a:rPr lang="el-GR" b="1" dirty="0" smtClean="0">
                <a:solidFill>
                  <a:schemeClr val="accent5">
                    <a:lumMod val="75000"/>
                  </a:schemeClr>
                </a:solidFill>
              </a:rPr>
              <a:t>μας</a:t>
            </a:r>
            <a:endParaRPr lang="en-GB" b="1" dirty="0">
              <a:solidFill>
                <a:schemeClr val="accent5">
                  <a:lumMod val="75000"/>
                </a:schemeClr>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8270" y="91440"/>
            <a:ext cx="9951271" cy="6630035"/>
          </a:xfrm>
        </p:spPr>
      </p:pic>
      <p:sp>
        <p:nvSpPr>
          <p:cNvPr id="5" name="Footer Placeholder 4"/>
          <p:cNvSpPr>
            <a:spLocks noGrp="1"/>
          </p:cNvSpPr>
          <p:nvPr>
            <p:ph type="ftr" sz="quarter" idx="11"/>
          </p:nvPr>
        </p:nvSpPr>
        <p:spPr/>
        <p:txBody>
          <a:bodyPr/>
          <a:lstStyle/>
          <a:p>
            <a:r>
              <a:rPr lang="en-GB" smtClean="0"/>
              <a:t>EIO-Blu Mediterraneo</a:t>
            </a:r>
            <a:endParaRPr lang="en-GB"/>
          </a:p>
        </p:txBody>
      </p:sp>
      <p:sp>
        <p:nvSpPr>
          <p:cNvPr id="6" name="Slide Number Placeholder 5"/>
          <p:cNvSpPr>
            <a:spLocks noGrp="1"/>
          </p:cNvSpPr>
          <p:nvPr>
            <p:ph type="sldNum" sz="quarter" idx="12"/>
          </p:nvPr>
        </p:nvSpPr>
        <p:spPr/>
        <p:txBody>
          <a:bodyPr/>
          <a:lstStyle/>
          <a:p>
            <a:fld id="{FB0715A1-4D71-4FA8-AE8E-18BCAC818ACB}" type="slidenum">
              <a:rPr lang="en-GB" smtClean="0"/>
              <a:t>105</a:t>
            </a:fld>
            <a:endParaRPr lang="en-GB"/>
          </a:p>
        </p:txBody>
      </p:sp>
    </p:spTree>
    <p:extLst>
      <p:ext uri="{BB962C8B-B14F-4D97-AF65-F5344CB8AC3E}">
        <p14:creationId xmlns:p14="http://schemas.microsoft.com/office/powerpoint/2010/main" val="86492664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a:xfrm>
            <a:off x="1200151" y="1"/>
            <a:ext cx="9864725" cy="1700213"/>
          </a:xfrm>
        </p:spPr>
        <p:txBody>
          <a:bodyPr>
            <a:normAutofit fontScale="90000"/>
          </a:bodyPr>
          <a:lstStyle/>
          <a:p>
            <a:r>
              <a:rPr lang="el-GR" altLang="en-US" b="1" dirty="0" smtClean="0">
                <a:solidFill>
                  <a:schemeClr val="accent5">
                    <a:lumMod val="75000"/>
                  </a:schemeClr>
                </a:solidFill>
              </a:rPr>
              <a:t>Ευχαριστούμε για την μελλοντική μας συνεργασία ώστε μαζί να ξαναφτάσουμε στους Παραολυμπιακούς</a:t>
            </a:r>
            <a:r>
              <a:rPr lang="en-US" altLang="en-US" b="1" dirty="0" smtClean="0">
                <a:solidFill>
                  <a:schemeClr val="accent5">
                    <a:lumMod val="75000"/>
                  </a:schemeClr>
                </a:solidFill>
              </a:rPr>
              <a:t> </a:t>
            </a:r>
            <a:endParaRPr lang="en-GB" altLang="en-US" b="1" dirty="0" smtClean="0">
              <a:solidFill>
                <a:schemeClr val="accent5">
                  <a:lumMod val="75000"/>
                </a:schemeClr>
              </a:solidFill>
            </a:endParaRPr>
          </a:p>
        </p:txBody>
      </p:sp>
      <p:pic>
        <p:nvPicPr>
          <p:cNvPr id="134147"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59429" y="1593670"/>
            <a:ext cx="8473039" cy="5183748"/>
          </a:xfrm>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106</a:t>
            </a:fld>
            <a:endParaRPr lang="en-GB"/>
          </a:p>
        </p:txBody>
      </p:sp>
    </p:spTree>
    <p:extLst>
      <p:ext uri="{BB962C8B-B14F-4D97-AF65-F5344CB8AC3E}">
        <p14:creationId xmlns:p14="http://schemas.microsoft.com/office/powerpoint/2010/main" val="5764149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497" y="669245"/>
            <a:ext cx="7328263" cy="5924322"/>
          </a:xfrm>
          <a:prstGeom prst="rect">
            <a:avLst/>
          </a:prstGeom>
        </p:spPr>
      </p:pic>
      <p:sp>
        <p:nvSpPr>
          <p:cNvPr id="4" name="Footer Placeholder 3"/>
          <p:cNvSpPr>
            <a:spLocks noGrp="1"/>
          </p:cNvSpPr>
          <p:nvPr>
            <p:ph type="ftr" sz="quarter" idx="11"/>
          </p:nvPr>
        </p:nvSpPr>
        <p:spPr/>
        <p:txBody>
          <a:bodyPr/>
          <a:lstStyle/>
          <a:p>
            <a:r>
              <a:rPr lang="en-GB" smtClean="0"/>
              <a:t>EIO-Blu Mediterraneo</a:t>
            </a:r>
            <a:endParaRPr lang="en-GB"/>
          </a:p>
        </p:txBody>
      </p:sp>
      <p:sp>
        <p:nvSpPr>
          <p:cNvPr id="5" name="Slide Number Placeholder 4"/>
          <p:cNvSpPr>
            <a:spLocks noGrp="1"/>
          </p:cNvSpPr>
          <p:nvPr>
            <p:ph type="sldNum" sz="quarter" idx="12"/>
          </p:nvPr>
        </p:nvSpPr>
        <p:spPr/>
        <p:txBody>
          <a:bodyPr/>
          <a:lstStyle/>
          <a:p>
            <a:fld id="{FB0715A1-4D71-4FA8-AE8E-18BCAC818ACB}" type="slidenum">
              <a:rPr lang="en-GB" smtClean="0"/>
              <a:t>11</a:t>
            </a:fld>
            <a:endParaRPr lang="en-GB"/>
          </a:p>
        </p:txBody>
      </p:sp>
    </p:spTree>
    <p:extLst>
      <p:ext uri="{BB962C8B-B14F-4D97-AF65-F5344CB8AC3E}">
        <p14:creationId xmlns:p14="http://schemas.microsoft.com/office/powerpoint/2010/main" val="5410771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1728" y="0"/>
            <a:ext cx="7350760" cy="743712"/>
          </a:xfrm>
        </p:spPr>
        <p:txBody>
          <a:bodyPr>
            <a:normAutofit/>
          </a:bodyPr>
          <a:lstStyle/>
          <a:p>
            <a:r>
              <a:rPr lang="el-GR" sz="2000" b="1" dirty="0" smtClean="0">
                <a:solidFill>
                  <a:schemeClr val="accent5">
                    <a:lumMod val="75000"/>
                  </a:schemeClr>
                </a:solidFill>
              </a:rPr>
              <a:t>Ομιλοι- Ιστιοπλοία για όλους  και Ναυτικός Ομιλος Σαντορίνης</a:t>
            </a:r>
            <a:endParaRPr lang="en-GB" sz="2000" b="1" dirty="0">
              <a:solidFill>
                <a:schemeClr val="accent5">
                  <a:lumMod val="75000"/>
                </a:schemeClr>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30704" y="2005012"/>
            <a:ext cx="5801784" cy="4351338"/>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033272" y="1143000"/>
            <a:ext cx="6858000" cy="4572000"/>
          </a:xfrm>
          <a:prstGeom prst="rect">
            <a:avLst/>
          </a:prstGeom>
        </p:spPr>
      </p:pic>
      <p:sp>
        <p:nvSpPr>
          <p:cNvPr id="6" name="Footer Placeholder 5"/>
          <p:cNvSpPr>
            <a:spLocks noGrp="1"/>
          </p:cNvSpPr>
          <p:nvPr>
            <p:ph type="ftr" sz="quarter" idx="11"/>
          </p:nvPr>
        </p:nvSpPr>
        <p:spPr/>
        <p:txBody>
          <a:bodyPr/>
          <a:lstStyle/>
          <a:p>
            <a:r>
              <a:rPr lang="en-GB" smtClean="0"/>
              <a:t>EIO-Blu Mediterraneo</a:t>
            </a:r>
            <a:endParaRPr lang="en-GB"/>
          </a:p>
        </p:txBody>
      </p:sp>
      <p:sp>
        <p:nvSpPr>
          <p:cNvPr id="7" name="Slide Number Placeholder 6"/>
          <p:cNvSpPr>
            <a:spLocks noGrp="1"/>
          </p:cNvSpPr>
          <p:nvPr>
            <p:ph type="sldNum" sz="quarter" idx="12"/>
          </p:nvPr>
        </p:nvSpPr>
        <p:spPr/>
        <p:txBody>
          <a:bodyPr/>
          <a:lstStyle/>
          <a:p>
            <a:fld id="{FB0715A1-4D71-4FA8-AE8E-18BCAC818ACB}" type="slidenum">
              <a:rPr lang="en-GB" smtClean="0"/>
              <a:t>12</a:t>
            </a:fld>
            <a:endParaRPr lang="en-GB"/>
          </a:p>
        </p:txBody>
      </p:sp>
    </p:spTree>
    <p:extLst>
      <p:ext uri="{BB962C8B-B14F-4D97-AF65-F5344CB8AC3E}">
        <p14:creationId xmlns:p14="http://schemas.microsoft.com/office/powerpoint/2010/main" val="6237085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889504" y="365125"/>
            <a:ext cx="5571744" cy="1325563"/>
          </a:xfrm>
        </p:spPr>
        <p:txBody>
          <a:bodyPr/>
          <a:lstStyle/>
          <a:p>
            <a:r>
              <a:rPr lang="el-GR" altLang="en-US" b="1" dirty="0" smtClean="0">
                <a:solidFill>
                  <a:schemeClr val="accent5">
                    <a:lumMod val="75000"/>
                  </a:schemeClr>
                </a:solidFill>
              </a:rPr>
              <a:t>Ποιες δραστηριότητες </a:t>
            </a:r>
            <a:endParaRPr lang="en-GB" altLang="en-US" b="1" dirty="0" smtClean="0">
              <a:solidFill>
                <a:schemeClr val="accent5">
                  <a:lumMod val="75000"/>
                </a:schemeClr>
              </a:solidFill>
            </a:endParaRPr>
          </a:p>
        </p:txBody>
      </p:sp>
      <p:sp>
        <p:nvSpPr>
          <p:cNvPr id="8195" name="Content Placeholder 2"/>
          <p:cNvSpPr>
            <a:spLocks noGrp="1"/>
          </p:cNvSpPr>
          <p:nvPr>
            <p:ph idx="1"/>
          </p:nvPr>
        </p:nvSpPr>
        <p:spPr>
          <a:xfrm>
            <a:off x="1365504" y="1600200"/>
            <a:ext cx="9893808" cy="5257800"/>
          </a:xfrm>
        </p:spPr>
        <p:txBody>
          <a:bodyPr/>
          <a:lstStyle/>
          <a:p>
            <a:r>
              <a:rPr lang="el-GR" altLang="en-US" b="1" dirty="0" smtClean="0">
                <a:solidFill>
                  <a:schemeClr val="accent5">
                    <a:lumMod val="75000"/>
                  </a:schemeClr>
                </a:solidFill>
              </a:rPr>
              <a:t>Μετά την ημέρα απόλαυσης και τη δοκιμή, όσοι θέλουν μένουν</a:t>
            </a:r>
            <a:r>
              <a:rPr lang="en-GB" altLang="en-US" b="1" dirty="0" smtClean="0">
                <a:solidFill>
                  <a:schemeClr val="accent5">
                    <a:lumMod val="75000"/>
                  </a:schemeClr>
                </a:solidFill>
              </a:rPr>
              <a:t>.</a:t>
            </a:r>
          </a:p>
          <a:p>
            <a:r>
              <a:rPr lang="el-GR" altLang="en-US" b="1" dirty="0" smtClean="0">
                <a:solidFill>
                  <a:schemeClr val="accent5">
                    <a:lumMod val="75000"/>
                  </a:schemeClr>
                </a:solidFill>
              </a:rPr>
              <a:t>Γίνονται Μέλη του Ομίλου με αθλητική ταυτότητα.</a:t>
            </a:r>
          </a:p>
          <a:p>
            <a:r>
              <a:rPr lang="el-GR" altLang="en-US" b="1" dirty="0" smtClean="0">
                <a:solidFill>
                  <a:schemeClr val="accent5">
                    <a:lumMod val="75000"/>
                  </a:schemeClr>
                </a:solidFill>
              </a:rPr>
              <a:t>Δίνουμε περισσότερες ευκαιρίες.</a:t>
            </a:r>
          </a:p>
          <a:p>
            <a:r>
              <a:rPr lang="el-GR" altLang="en-US" b="1" dirty="0" smtClean="0">
                <a:solidFill>
                  <a:schemeClr val="accent5">
                    <a:lumMod val="75000"/>
                  </a:schemeClr>
                </a:solidFill>
              </a:rPr>
              <a:t>Προσφέρουμε μαθήματα σε όσους θέλουν και μπορούν</a:t>
            </a:r>
          </a:p>
          <a:p>
            <a:r>
              <a:rPr lang="el-GR" altLang="en-US" b="1" dirty="0" smtClean="0">
                <a:solidFill>
                  <a:schemeClr val="accent5">
                    <a:lumMod val="75000"/>
                  </a:schemeClr>
                </a:solidFill>
              </a:rPr>
              <a:t>Οι επόμενες φάσεις είναι οι</a:t>
            </a:r>
          </a:p>
          <a:p>
            <a:r>
              <a:rPr lang="el-GR" altLang="en-US" b="1" dirty="0" smtClean="0">
                <a:solidFill>
                  <a:schemeClr val="accent5">
                    <a:lumMod val="75000"/>
                  </a:schemeClr>
                </a:solidFill>
              </a:rPr>
              <a:t>Τοπικοί </a:t>
            </a:r>
            <a:r>
              <a:rPr lang="el-GR" altLang="en-US" b="1" dirty="0">
                <a:solidFill>
                  <a:schemeClr val="accent5">
                    <a:lumMod val="75000"/>
                  </a:schemeClr>
                </a:solidFill>
              </a:rPr>
              <a:t>και διασυλογικοί Αγώνες</a:t>
            </a:r>
            <a:endParaRPr lang="el-GR" altLang="en-US" b="1" dirty="0" smtClean="0">
              <a:solidFill>
                <a:schemeClr val="accent5">
                  <a:lumMod val="75000"/>
                </a:schemeClr>
              </a:solidFill>
            </a:endParaRPr>
          </a:p>
          <a:p>
            <a:r>
              <a:rPr lang="el-GR" altLang="en-US" b="1" dirty="0" smtClean="0">
                <a:solidFill>
                  <a:schemeClr val="accent5">
                    <a:lumMod val="75000"/>
                  </a:schemeClr>
                </a:solidFill>
              </a:rPr>
              <a:t>Εθνικοί Αγώνες και</a:t>
            </a:r>
            <a:r>
              <a:rPr lang="en-US" altLang="en-US" b="1" dirty="0" smtClean="0">
                <a:solidFill>
                  <a:schemeClr val="accent5">
                    <a:lumMod val="75000"/>
                  </a:schemeClr>
                </a:solidFill>
              </a:rPr>
              <a:t>,</a:t>
            </a:r>
            <a:r>
              <a:rPr lang="el-GR" altLang="en-US" b="1" dirty="0" smtClean="0">
                <a:solidFill>
                  <a:schemeClr val="accent5">
                    <a:lumMod val="75000"/>
                  </a:schemeClr>
                </a:solidFill>
              </a:rPr>
              <a:t> για αυτούς που διακρίνονται, συμμετοχή σε</a:t>
            </a:r>
          </a:p>
          <a:p>
            <a:r>
              <a:rPr lang="el-GR" altLang="en-US" b="1" dirty="0" smtClean="0">
                <a:solidFill>
                  <a:schemeClr val="accent5">
                    <a:lumMod val="75000"/>
                  </a:schemeClr>
                </a:solidFill>
              </a:rPr>
              <a:t>Διεθνείς Αγώνες</a:t>
            </a:r>
            <a:endParaRPr lang="en-US" altLang="en-US" b="1" dirty="0" smtClean="0">
              <a:solidFill>
                <a:schemeClr val="accent5">
                  <a:lumMod val="75000"/>
                </a:schemeClr>
              </a:solidFill>
            </a:endParaRPr>
          </a:p>
        </p:txBody>
      </p:sp>
      <p:sp>
        <p:nvSpPr>
          <p:cNvPr id="8196" name="Rectangle 4"/>
          <p:cNvSpPr>
            <a:spLocks noChangeArrowheads="1"/>
          </p:cNvSpPr>
          <p:nvPr/>
        </p:nvSpPr>
        <p:spPr bwMode="auto">
          <a:xfrm>
            <a:off x="1619250" y="5300664"/>
            <a:ext cx="8604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3" eaLnBrk="1" hangingPunct="1">
              <a:spcBef>
                <a:spcPct val="0"/>
              </a:spcBef>
              <a:buFont typeface="Arial" panose="020B0604020202020204" pitchFamily="34" charset="0"/>
              <a:buChar char="•"/>
            </a:pPr>
            <a:endParaRPr lang="en-GB" altLang="en-US" sz="2800">
              <a:solidFill>
                <a:srgbClr val="002060"/>
              </a:solidFill>
              <a:latin typeface="Century Gothic" panose="020B0502020202020204" pitchFamily="34" charset="0"/>
            </a:endParaRPr>
          </a:p>
        </p:txBody>
      </p:sp>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13</a:t>
            </a:fld>
            <a:endParaRPr lang="en-GB"/>
          </a:p>
        </p:txBody>
      </p:sp>
    </p:spTree>
    <p:extLst>
      <p:ext uri="{BB962C8B-B14F-4D97-AF65-F5344CB8AC3E}">
        <p14:creationId xmlns:p14="http://schemas.microsoft.com/office/powerpoint/2010/main" val="8232420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smtClean="0">
                <a:solidFill>
                  <a:schemeClr val="accent5">
                    <a:lumMod val="75000"/>
                  </a:schemeClr>
                </a:solidFill>
              </a:rPr>
              <a:t>Θέτουμε στόχους, Αγωνιζόμαστε</a:t>
            </a:r>
            <a:r>
              <a:rPr lang="el-GR" dirty="0" smtClean="0">
                <a:solidFill>
                  <a:schemeClr val="accent5">
                    <a:lumMod val="75000"/>
                  </a:schemeClr>
                </a:solidFill>
              </a:rPr>
              <a:t>, </a:t>
            </a:r>
            <a:endParaRPr lang="en-GB" dirty="0">
              <a:solidFill>
                <a:schemeClr val="accent5">
                  <a:lumMod val="75000"/>
                </a:scheme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3776" y="1341120"/>
            <a:ext cx="7050024" cy="5516880"/>
          </a:xfrm>
          <a:prstGeom prst="rect">
            <a:avLst/>
          </a:prstGeom>
        </p:spPr>
      </p:pic>
      <p:sp>
        <p:nvSpPr>
          <p:cNvPr id="5" name="Footer Placeholder 4"/>
          <p:cNvSpPr>
            <a:spLocks noGrp="1"/>
          </p:cNvSpPr>
          <p:nvPr>
            <p:ph type="ftr" sz="quarter" idx="11"/>
          </p:nvPr>
        </p:nvSpPr>
        <p:spPr/>
        <p:txBody>
          <a:bodyPr/>
          <a:lstStyle/>
          <a:p>
            <a:r>
              <a:rPr lang="en-GB" smtClean="0"/>
              <a:t>EIO-Blu Mediterraneo</a:t>
            </a:r>
            <a:endParaRPr lang="en-GB"/>
          </a:p>
        </p:txBody>
      </p:sp>
      <p:sp>
        <p:nvSpPr>
          <p:cNvPr id="6" name="Slide Number Placeholder 5"/>
          <p:cNvSpPr>
            <a:spLocks noGrp="1"/>
          </p:cNvSpPr>
          <p:nvPr>
            <p:ph type="sldNum" sz="quarter" idx="12"/>
          </p:nvPr>
        </p:nvSpPr>
        <p:spPr/>
        <p:txBody>
          <a:bodyPr/>
          <a:lstStyle/>
          <a:p>
            <a:fld id="{FB0715A1-4D71-4FA8-AE8E-18BCAC818ACB}" type="slidenum">
              <a:rPr lang="en-GB" smtClean="0"/>
              <a:t>14</a:t>
            </a:fld>
            <a:endParaRPr lang="en-GB"/>
          </a:p>
        </p:txBody>
      </p:sp>
    </p:spTree>
    <p:extLst>
      <p:ext uri="{BB962C8B-B14F-4D97-AF65-F5344CB8AC3E}">
        <p14:creationId xmlns:p14="http://schemas.microsoft.com/office/powerpoint/2010/main" val="9019709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 y="5005026"/>
            <a:ext cx="4990011" cy="1802673"/>
          </a:xfrm>
        </p:spPr>
        <p:txBody>
          <a:bodyPr>
            <a:noAutofit/>
          </a:bodyPr>
          <a:lstStyle/>
          <a:p>
            <a:r>
              <a:rPr lang="el-GR" b="1" dirty="0">
                <a:solidFill>
                  <a:schemeClr val="accent5">
                    <a:lumMod val="75000"/>
                  </a:schemeClr>
                </a:solidFill>
              </a:rPr>
              <a:t>Π</a:t>
            </a:r>
            <a:r>
              <a:rPr lang="el-GR" b="1" dirty="0" smtClean="0">
                <a:solidFill>
                  <a:schemeClr val="accent5">
                    <a:lumMod val="75000"/>
                  </a:schemeClr>
                </a:solidFill>
              </a:rPr>
              <a:t>ετυχαίνουμε</a:t>
            </a:r>
            <a:br>
              <a:rPr lang="el-GR" b="1" dirty="0" smtClean="0">
                <a:solidFill>
                  <a:schemeClr val="accent5">
                    <a:lumMod val="75000"/>
                  </a:schemeClr>
                </a:solidFill>
              </a:rPr>
            </a:br>
            <a:r>
              <a:rPr lang="el-GR" b="1" dirty="0" smtClean="0">
                <a:solidFill>
                  <a:schemeClr val="accent5">
                    <a:lumMod val="75000"/>
                  </a:schemeClr>
                </a:solidFill>
              </a:rPr>
              <a:t/>
            </a:r>
            <a:br>
              <a:rPr lang="el-GR" b="1" dirty="0" smtClean="0">
                <a:solidFill>
                  <a:schemeClr val="accent5">
                    <a:lumMod val="75000"/>
                  </a:schemeClr>
                </a:solidFill>
              </a:rPr>
            </a:br>
            <a:r>
              <a:rPr lang="el-GR" sz="3600" b="1" dirty="0" smtClean="0">
                <a:solidFill>
                  <a:schemeClr val="accent5">
                    <a:lumMod val="75000"/>
                  </a:schemeClr>
                </a:solidFill>
              </a:rPr>
              <a:t>Οι Παραολυμπιονίκες μας</a:t>
            </a:r>
            <a:endParaRPr lang="en-GB" altLang="en-US" sz="3600" b="1" dirty="0" smtClean="0">
              <a:solidFill>
                <a:schemeClr val="accent5">
                  <a:lumMod val="75000"/>
                </a:schemeClr>
              </a:solidFill>
            </a:endParaRPr>
          </a:p>
        </p:txBody>
      </p:sp>
      <p:pic>
        <p:nvPicPr>
          <p:cNvPr id="1433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35781" y="-39188"/>
            <a:ext cx="8956219" cy="6374674"/>
          </a:xfrm>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15</a:t>
            </a:fld>
            <a:endParaRPr lang="en-GB"/>
          </a:p>
        </p:txBody>
      </p:sp>
    </p:spTree>
    <p:extLst>
      <p:ext uri="{BB962C8B-B14F-4D97-AF65-F5344CB8AC3E}">
        <p14:creationId xmlns:p14="http://schemas.microsoft.com/office/powerpoint/2010/main" val="849140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endParaRPr lang="en-GB" altLang="en-US" smtClean="0"/>
          </a:p>
        </p:txBody>
      </p:sp>
      <p:pic>
        <p:nvPicPr>
          <p:cNvPr id="64515"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398587" y="836613"/>
            <a:ext cx="9388476" cy="5905500"/>
          </a:xfrm>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16</a:t>
            </a:fld>
            <a:endParaRPr lang="en-GB"/>
          </a:p>
        </p:txBody>
      </p:sp>
    </p:spTree>
    <p:extLst>
      <p:ext uri="{BB962C8B-B14F-4D97-AF65-F5344CB8AC3E}">
        <p14:creationId xmlns:p14="http://schemas.microsoft.com/office/powerpoint/2010/main" val="10480846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838200" y="1"/>
            <a:ext cx="10515600" cy="1162594"/>
          </a:xfrm>
        </p:spPr>
        <p:txBody>
          <a:bodyPr/>
          <a:lstStyle/>
          <a:p>
            <a:r>
              <a:rPr lang="el-GR" altLang="en-US" b="1" dirty="0" smtClean="0">
                <a:solidFill>
                  <a:schemeClr val="accent5">
                    <a:lumMod val="75000"/>
                  </a:schemeClr>
                </a:solidFill>
              </a:rPr>
              <a:t>                Ολοι μπορούν όταν θέλουν</a:t>
            </a:r>
            <a:endParaRPr lang="en-GB" altLang="en-US" b="1" dirty="0" smtClean="0">
              <a:solidFill>
                <a:schemeClr val="accent5">
                  <a:lumMod val="75000"/>
                </a:schemeClr>
              </a:solidFill>
            </a:endParaRPr>
          </a:p>
        </p:txBody>
      </p:sp>
      <p:sp>
        <p:nvSpPr>
          <p:cNvPr id="15363" name="Content Placeholder 2"/>
          <p:cNvSpPr>
            <a:spLocks noGrp="1"/>
          </p:cNvSpPr>
          <p:nvPr>
            <p:ph idx="1"/>
          </p:nvPr>
        </p:nvSpPr>
        <p:spPr/>
        <p:txBody>
          <a:bodyPr/>
          <a:lstStyle/>
          <a:p>
            <a:endParaRPr lang="en-GB" altLang="en-US" smtClean="0"/>
          </a:p>
        </p:txBody>
      </p:sp>
      <p:pic>
        <p:nvPicPr>
          <p:cNvPr id="15364" name="Picture 2" descr="C:\Users\User\Pictures\ParaSailing2017 Presentations\ParaSailing 2017 Presentation\2015-09-10 11.4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597" y="880278"/>
            <a:ext cx="10834805" cy="597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17</a:t>
            </a:fld>
            <a:endParaRPr lang="en-GB"/>
          </a:p>
        </p:txBody>
      </p:sp>
    </p:spTree>
    <p:extLst>
      <p:ext uri="{BB962C8B-B14F-4D97-AF65-F5344CB8AC3E}">
        <p14:creationId xmlns:p14="http://schemas.microsoft.com/office/powerpoint/2010/main" val="13141950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Women asho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2353" y="171923"/>
            <a:ext cx="9394890" cy="654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18</a:t>
            </a:fld>
            <a:endParaRPr lang="en-GB"/>
          </a:p>
        </p:txBody>
      </p:sp>
    </p:spTree>
    <p:extLst>
      <p:ext uri="{BB962C8B-B14F-4D97-AF65-F5344CB8AC3E}">
        <p14:creationId xmlns:p14="http://schemas.microsoft.com/office/powerpoint/2010/main" val="7975437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Box 3"/>
          <p:cNvSpPr txBox="1">
            <a:spLocks noChangeArrowheads="1"/>
          </p:cNvSpPr>
          <p:nvPr/>
        </p:nvSpPr>
        <p:spPr bwMode="auto">
          <a:xfrm>
            <a:off x="927463" y="849084"/>
            <a:ext cx="9784080" cy="4154984"/>
          </a:xfrm>
          <a:prstGeom prst="rect">
            <a:avLst/>
          </a:prstGeom>
          <a:noFill/>
          <a:ln w="9525">
            <a:noFill/>
            <a:miter lim="800000"/>
            <a:headEnd/>
            <a:tailEnd/>
          </a:ln>
        </p:spPr>
        <p:txBody>
          <a:bodyPr wrap="square">
            <a:spAutoFit/>
          </a:bodyPr>
          <a:lstStyle/>
          <a:p>
            <a:pPr marL="914400" indent="-914400">
              <a:defRPr/>
            </a:pPr>
            <a:r>
              <a:rPr lang="el-GR" sz="4000" b="1" dirty="0" smtClean="0">
                <a:solidFill>
                  <a:srgbClr val="002060"/>
                </a:solidFill>
                <a:latin typeface="Calibri Light" panose="020F0302020204030204" pitchFamily="34" charset="0"/>
                <a:cs typeface="Calibri Light" panose="020F0302020204030204" pitchFamily="34" charset="0"/>
              </a:rPr>
              <a:t>Πρωταθλήματα στην Ελλάδα και στο Εξωτερικό</a:t>
            </a:r>
            <a:endParaRPr lang="en-GB" sz="4000" b="1" dirty="0">
              <a:solidFill>
                <a:srgbClr val="002060"/>
              </a:solidFill>
              <a:latin typeface="Calibri Light" panose="020F0302020204030204" pitchFamily="34" charset="0"/>
              <a:cs typeface="Calibri Light" panose="020F0302020204030204" pitchFamily="34" charset="0"/>
            </a:endParaRPr>
          </a:p>
          <a:p>
            <a:pPr marL="803275" lvl="1" indent="-803275">
              <a:buFont typeface="Arial" pitchFamily="34" charset="0"/>
              <a:buChar char="•"/>
              <a:defRPr/>
            </a:pPr>
            <a:endParaRPr lang="en-GB" sz="2800" dirty="0">
              <a:solidFill>
                <a:srgbClr val="002060"/>
              </a:solidFill>
              <a:latin typeface="Century Gothic" pitchFamily="34" charset="0"/>
            </a:endParaRPr>
          </a:p>
          <a:p>
            <a:pPr marL="803275" lvl="1" indent="-803275">
              <a:buFont typeface="Arial" pitchFamily="34" charset="0"/>
              <a:buChar char="•"/>
              <a:defRPr/>
            </a:pPr>
            <a:r>
              <a:rPr lang="el-GR" sz="2800" b="1" dirty="0" smtClean="0">
                <a:solidFill>
                  <a:srgbClr val="002060"/>
                </a:solidFill>
                <a:latin typeface="Century Gothic" pitchFamily="34" charset="0"/>
              </a:rPr>
              <a:t>Αγώνες</a:t>
            </a:r>
            <a:r>
              <a:rPr lang="en-US" sz="2800" b="1" dirty="0" smtClean="0">
                <a:solidFill>
                  <a:srgbClr val="002060"/>
                </a:solidFill>
                <a:latin typeface="Century Gothic" pitchFamily="34" charset="0"/>
              </a:rPr>
              <a:t>:</a:t>
            </a:r>
          </a:p>
          <a:p>
            <a:pPr marL="0" lvl="1">
              <a:defRPr/>
            </a:pPr>
            <a:r>
              <a:rPr lang="el-GR" sz="2800" dirty="0" smtClean="0">
                <a:solidFill>
                  <a:srgbClr val="002060"/>
                </a:solidFill>
                <a:latin typeface="Century Gothic" pitchFamily="34" charset="0"/>
              </a:rPr>
              <a:t> </a:t>
            </a:r>
            <a:endParaRPr lang="en-GB" sz="2800" dirty="0">
              <a:solidFill>
                <a:srgbClr val="002060"/>
              </a:solidFill>
              <a:latin typeface="Century Gothic" pitchFamily="34" charset="0"/>
            </a:endParaRPr>
          </a:p>
          <a:p>
            <a:pPr marL="803275" lvl="1" indent="-803275">
              <a:buFont typeface="Arial" pitchFamily="34" charset="0"/>
              <a:buChar char="•"/>
              <a:defRPr/>
            </a:pPr>
            <a:r>
              <a:rPr lang="el-GR" sz="2800" dirty="0">
                <a:solidFill>
                  <a:srgbClr val="002060"/>
                </a:solidFill>
                <a:latin typeface="Century Gothic" pitchFamily="34" charset="0"/>
              </a:rPr>
              <a:t>Αγώνας </a:t>
            </a:r>
            <a:r>
              <a:rPr lang="el-GR" sz="2800" dirty="0" smtClean="0">
                <a:solidFill>
                  <a:srgbClr val="002060"/>
                </a:solidFill>
                <a:latin typeface="Century Gothic" pitchFamily="34" charset="0"/>
              </a:rPr>
              <a:t>Στόλου</a:t>
            </a:r>
            <a:endParaRPr lang="en-GB" sz="2800" dirty="0">
              <a:solidFill>
                <a:srgbClr val="002060"/>
              </a:solidFill>
              <a:latin typeface="Century Gothic" pitchFamily="34" charset="0"/>
            </a:endParaRPr>
          </a:p>
          <a:p>
            <a:pPr marL="803275" lvl="1" indent="-803275">
              <a:buFont typeface="Arial" pitchFamily="34" charset="0"/>
              <a:buChar char="•"/>
              <a:defRPr/>
            </a:pPr>
            <a:r>
              <a:rPr lang="el-GR" sz="2800" dirty="0" smtClean="0">
                <a:solidFill>
                  <a:srgbClr val="002060"/>
                </a:solidFill>
                <a:latin typeface="Century Gothic" pitchFamily="34" charset="0"/>
              </a:rPr>
              <a:t>Τεχνικές διαδρομές</a:t>
            </a:r>
            <a:endParaRPr lang="en-US" sz="2800" dirty="0" smtClean="0">
              <a:solidFill>
                <a:srgbClr val="002060"/>
              </a:solidFill>
              <a:latin typeface="Century Gothic" pitchFamily="34" charset="0"/>
            </a:endParaRPr>
          </a:p>
          <a:p>
            <a:pPr marL="803275" lvl="1" indent="-803275">
              <a:buFont typeface="Arial" pitchFamily="34" charset="0"/>
              <a:buChar char="•"/>
              <a:defRPr/>
            </a:pPr>
            <a:r>
              <a:rPr lang="el-GR" sz="2800" dirty="0" smtClean="0">
                <a:solidFill>
                  <a:srgbClr val="002060"/>
                </a:solidFill>
                <a:latin typeface="Century Gothic" pitchFamily="34" charset="0"/>
              </a:rPr>
              <a:t>Αγώνες Ομάδων – </a:t>
            </a:r>
            <a:r>
              <a:rPr lang="en-US" sz="2800" dirty="0" smtClean="0">
                <a:solidFill>
                  <a:srgbClr val="002060"/>
                </a:solidFill>
                <a:latin typeface="Century Gothic" pitchFamily="34" charset="0"/>
              </a:rPr>
              <a:t>Team Race</a:t>
            </a:r>
            <a:endParaRPr lang="en-GB" sz="2800" dirty="0">
              <a:solidFill>
                <a:srgbClr val="002060"/>
              </a:solidFill>
              <a:latin typeface="Century Gothic" pitchFamily="34" charset="0"/>
            </a:endParaRPr>
          </a:p>
          <a:p>
            <a:pPr marL="803275" lvl="1" indent="-803275">
              <a:buFont typeface="Arial" pitchFamily="34" charset="0"/>
              <a:buChar char="•"/>
              <a:defRPr/>
            </a:pPr>
            <a:r>
              <a:rPr lang="el-GR" sz="2800" dirty="0">
                <a:solidFill>
                  <a:srgbClr val="002060"/>
                </a:solidFill>
                <a:latin typeface="Century Gothic" pitchFamily="34" charset="0"/>
              </a:rPr>
              <a:t>Αγώνας  Μονομαχίας </a:t>
            </a:r>
            <a:r>
              <a:rPr lang="en-US" sz="2800" dirty="0">
                <a:solidFill>
                  <a:srgbClr val="002060"/>
                </a:solidFill>
                <a:latin typeface="Century Gothic" pitchFamily="34" charset="0"/>
              </a:rPr>
              <a:t>–Match Race</a:t>
            </a:r>
            <a:endParaRPr lang="en-GB" sz="2800" dirty="0">
              <a:solidFill>
                <a:srgbClr val="002060"/>
              </a:solidFill>
              <a:latin typeface="Century Gothic" pitchFamily="34" charset="0"/>
            </a:endParaRPr>
          </a:p>
          <a:p>
            <a:pPr algn="ctr">
              <a:defRPr/>
            </a:pPr>
            <a:endParaRPr lang="en-GB" sz="2800" b="1" dirty="0">
              <a:solidFill>
                <a:schemeClr val="accent2"/>
              </a:solidFill>
              <a:latin typeface="Calibri" pitchFamily="34" charset="0"/>
            </a:endParaRPr>
          </a:p>
        </p:txBody>
      </p:sp>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19</a:t>
            </a:fld>
            <a:endParaRPr lang="en-GB"/>
          </a:p>
        </p:txBody>
      </p:sp>
    </p:spTree>
    <p:extLst>
      <p:ext uri="{BB962C8B-B14F-4D97-AF65-F5344CB8AC3E}">
        <p14:creationId xmlns:p14="http://schemas.microsoft.com/office/powerpoint/2010/main" val="820303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44" y="475488"/>
            <a:ext cx="9876640" cy="6490052"/>
          </a:xfrm>
          <a:prstGeom prst="rect">
            <a:avLst/>
          </a:prstGeom>
        </p:spPr>
      </p:pic>
      <p:sp>
        <p:nvSpPr>
          <p:cNvPr id="3" name="Rectangle 2"/>
          <p:cNvSpPr/>
          <p:nvPr/>
        </p:nvSpPr>
        <p:spPr>
          <a:xfrm>
            <a:off x="1304544" y="0"/>
            <a:ext cx="9302496" cy="954107"/>
          </a:xfrm>
          <a:prstGeom prst="rect">
            <a:avLst/>
          </a:prstGeom>
        </p:spPr>
        <p:txBody>
          <a:bodyPr wrap="square">
            <a:spAutoFit/>
          </a:bodyPr>
          <a:lstStyle/>
          <a:p>
            <a:r>
              <a:rPr lang="el-GR" sz="2800" b="1" dirty="0">
                <a:solidFill>
                  <a:schemeClr val="accent5">
                    <a:lumMod val="75000"/>
                  </a:schemeClr>
                </a:solidFill>
              </a:rPr>
              <a:t>Ιστιοπλοία ΑμεΑ</a:t>
            </a:r>
            <a:r>
              <a:rPr lang="en-GB" sz="2800" b="1" dirty="0">
                <a:solidFill>
                  <a:schemeClr val="accent5">
                    <a:lumMod val="75000"/>
                  </a:schemeClr>
                </a:solidFill>
              </a:rPr>
              <a:t> </a:t>
            </a:r>
            <a:r>
              <a:rPr lang="el-GR" sz="2800" b="1" dirty="0">
                <a:solidFill>
                  <a:schemeClr val="accent5">
                    <a:lumMod val="75000"/>
                  </a:schemeClr>
                </a:solidFill>
              </a:rPr>
              <a:t>από την Ελληνική Ιστιοπλοϊκή </a:t>
            </a:r>
            <a:r>
              <a:rPr lang="el-GR" sz="2800" b="1" dirty="0" smtClean="0">
                <a:solidFill>
                  <a:schemeClr val="accent5">
                    <a:lumMod val="75000"/>
                  </a:schemeClr>
                </a:solidFill>
              </a:rPr>
              <a:t>Ομοσπονδία </a:t>
            </a:r>
          </a:p>
          <a:p>
            <a:r>
              <a:rPr lang="el-GR" sz="2800" b="1" dirty="0">
                <a:solidFill>
                  <a:schemeClr val="accent5">
                    <a:lumMod val="75000"/>
                  </a:schemeClr>
                </a:solidFill>
              </a:rPr>
              <a:t> </a:t>
            </a:r>
            <a:r>
              <a:rPr lang="el-GR" sz="2800" b="1" dirty="0" smtClean="0">
                <a:solidFill>
                  <a:schemeClr val="accent5">
                    <a:lumMod val="75000"/>
                  </a:schemeClr>
                </a:solidFill>
              </a:rPr>
              <a:t>           Τριετές </a:t>
            </a:r>
            <a:r>
              <a:rPr lang="el-GR" sz="2800" b="1" dirty="0">
                <a:solidFill>
                  <a:schemeClr val="accent5">
                    <a:lumMod val="75000"/>
                  </a:schemeClr>
                </a:solidFill>
              </a:rPr>
              <a:t>Πρόγραμμα Εκπαίδευσης &amp; Αθλησης</a:t>
            </a:r>
            <a:endParaRPr lang="en-GB" sz="2800" dirty="0"/>
          </a:p>
        </p:txBody>
      </p:sp>
      <p:sp>
        <p:nvSpPr>
          <p:cNvPr id="5" name="Footer Placeholder 4"/>
          <p:cNvSpPr>
            <a:spLocks noGrp="1"/>
          </p:cNvSpPr>
          <p:nvPr>
            <p:ph type="ftr" sz="quarter" idx="11"/>
          </p:nvPr>
        </p:nvSpPr>
        <p:spPr/>
        <p:txBody>
          <a:bodyPr/>
          <a:lstStyle/>
          <a:p>
            <a:r>
              <a:rPr lang="en-GB" smtClean="0"/>
              <a:t>EIO-Blu Mediterraneo</a:t>
            </a:r>
            <a:endParaRPr lang="en-GB"/>
          </a:p>
        </p:txBody>
      </p:sp>
      <p:sp>
        <p:nvSpPr>
          <p:cNvPr id="6" name="Slide Number Placeholder 5"/>
          <p:cNvSpPr>
            <a:spLocks noGrp="1"/>
          </p:cNvSpPr>
          <p:nvPr>
            <p:ph type="sldNum" sz="quarter" idx="12"/>
          </p:nvPr>
        </p:nvSpPr>
        <p:spPr/>
        <p:txBody>
          <a:bodyPr/>
          <a:lstStyle/>
          <a:p>
            <a:fld id="{FB0715A1-4D71-4FA8-AE8E-18BCAC818ACB}" type="slidenum">
              <a:rPr lang="en-GB" smtClean="0"/>
              <a:t>2</a:t>
            </a:fld>
            <a:endParaRPr lang="en-GB"/>
          </a:p>
        </p:txBody>
      </p:sp>
    </p:spTree>
    <p:extLst>
      <p:ext uri="{BB962C8B-B14F-4D97-AF65-F5344CB8AC3E}">
        <p14:creationId xmlns:p14="http://schemas.microsoft.com/office/powerpoint/2010/main" val="15104271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4217" y="574766"/>
            <a:ext cx="9583783" cy="2246811"/>
          </a:xfrm>
        </p:spPr>
        <p:txBody>
          <a:bodyPr>
            <a:normAutofit/>
          </a:bodyPr>
          <a:lstStyle/>
          <a:p>
            <a:r>
              <a:rPr lang="el-GR" sz="4400" b="1" dirty="0" smtClean="0">
                <a:solidFill>
                  <a:schemeClr val="accent5">
                    <a:lumMod val="75000"/>
                  </a:schemeClr>
                </a:solidFill>
              </a:rPr>
              <a:t>Οι Αγώνες Ιστιοπλοίας ξεκίνησαν στην Ελλάδα τον 4</a:t>
            </a:r>
            <a:r>
              <a:rPr lang="el-GR" sz="4400" b="1" baseline="30000" dirty="0" smtClean="0">
                <a:solidFill>
                  <a:schemeClr val="accent5">
                    <a:lumMod val="75000"/>
                  </a:schemeClr>
                </a:solidFill>
              </a:rPr>
              <a:t>ο</a:t>
            </a:r>
            <a:r>
              <a:rPr lang="el-GR" sz="4400" b="1" dirty="0" smtClean="0">
                <a:solidFill>
                  <a:schemeClr val="accent5">
                    <a:lumMod val="75000"/>
                  </a:schemeClr>
                </a:solidFill>
              </a:rPr>
              <a:t> αιώνα προ Χριστού</a:t>
            </a:r>
            <a:endParaRPr lang="en-GB" sz="4400" b="1" dirty="0">
              <a:solidFill>
                <a:schemeClr val="accent5">
                  <a:lumMod val="75000"/>
                </a:schemeClr>
              </a:solidFill>
            </a:endParaRPr>
          </a:p>
        </p:txBody>
      </p:sp>
      <p:sp>
        <p:nvSpPr>
          <p:cNvPr id="3" name="Subtitle 2"/>
          <p:cNvSpPr>
            <a:spLocks noGrp="1"/>
          </p:cNvSpPr>
          <p:nvPr>
            <p:ph type="subTitle" idx="1"/>
          </p:nvPr>
        </p:nvSpPr>
        <p:spPr>
          <a:xfrm>
            <a:off x="966651" y="3602037"/>
            <a:ext cx="10387149" cy="2433003"/>
          </a:xfrm>
        </p:spPr>
        <p:txBody>
          <a:bodyPr>
            <a:noAutofit/>
          </a:bodyPr>
          <a:lstStyle/>
          <a:p>
            <a:r>
              <a:rPr lang="el-GR" sz="4400" b="1" dirty="0" smtClean="0">
                <a:solidFill>
                  <a:schemeClr val="accent5">
                    <a:lumMod val="75000"/>
                  </a:schemeClr>
                </a:solidFill>
                <a:latin typeface="+mj-lt"/>
              </a:rPr>
              <a:t>Εγιναν προς τιμή του Θεού Διονύσου στο Ναό της Αρτέμιδος στην Τροιζηνία</a:t>
            </a:r>
          </a:p>
          <a:p>
            <a:endParaRPr lang="en-GB" sz="4400" b="1" dirty="0">
              <a:solidFill>
                <a:schemeClr val="accent5">
                  <a:lumMod val="75000"/>
                </a:schemeClr>
              </a:solidFill>
              <a:latin typeface="+mj-lt"/>
            </a:endParaRPr>
          </a:p>
        </p:txBody>
      </p:sp>
      <p:sp>
        <p:nvSpPr>
          <p:cNvPr id="4" name="Footer Placeholder 3"/>
          <p:cNvSpPr>
            <a:spLocks noGrp="1"/>
          </p:cNvSpPr>
          <p:nvPr>
            <p:ph type="ftr" sz="quarter" idx="11"/>
          </p:nvPr>
        </p:nvSpPr>
        <p:spPr/>
        <p:txBody>
          <a:bodyPr/>
          <a:lstStyle/>
          <a:p>
            <a:r>
              <a:rPr lang="en-GB" smtClean="0"/>
              <a:t>EIO-Blu Mediterraneo</a:t>
            </a:r>
            <a:endParaRPr lang="en-GB"/>
          </a:p>
        </p:txBody>
      </p:sp>
      <p:sp>
        <p:nvSpPr>
          <p:cNvPr id="5" name="Slide Number Placeholder 4"/>
          <p:cNvSpPr>
            <a:spLocks noGrp="1"/>
          </p:cNvSpPr>
          <p:nvPr>
            <p:ph type="sldNum" sz="quarter" idx="12"/>
          </p:nvPr>
        </p:nvSpPr>
        <p:spPr/>
        <p:txBody>
          <a:bodyPr/>
          <a:lstStyle/>
          <a:p>
            <a:fld id="{FB0715A1-4D71-4FA8-AE8E-18BCAC818ACB}" type="slidenum">
              <a:rPr lang="en-GB" smtClean="0"/>
              <a:t>20</a:t>
            </a:fld>
            <a:endParaRPr lang="en-GB"/>
          </a:p>
        </p:txBody>
      </p:sp>
    </p:spTree>
    <p:extLst>
      <p:ext uri="{BB962C8B-B14F-4D97-AF65-F5344CB8AC3E}">
        <p14:creationId xmlns:p14="http://schemas.microsoft.com/office/powerpoint/2010/main" val="34748435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240" y="-145085"/>
            <a:ext cx="10302240" cy="6863868"/>
          </a:xfrm>
          <a:prstGeom prst="rect">
            <a:avLst/>
          </a:prstGeom>
        </p:spPr>
      </p:pic>
      <p:sp>
        <p:nvSpPr>
          <p:cNvPr id="4" name="Footer Placeholder 3"/>
          <p:cNvSpPr>
            <a:spLocks noGrp="1"/>
          </p:cNvSpPr>
          <p:nvPr>
            <p:ph type="ftr" sz="quarter" idx="11"/>
          </p:nvPr>
        </p:nvSpPr>
        <p:spPr/>
        <p:txBody>
          <a:bodyPr/>
          <a:lstStyle/>
          <a:p>
            <a:r>
              <a:rPr lang="en-GB" smtClean="0"/>
              <a:t>EIO-Blu Mediterraneo</a:t>
            </a:r>
            <a:endParaRPr lang="en-GB"/>
          </a:p>
        </p:txBody>
      </p:sp>
      <p:sp>
        <p:nvSpPr>
          <p:cNvPr id="5" name="Slide Number Placeholder 4"/>
          <p:cNvSpPr>
            <a:spLocks noGrp="1"/>
          </p:cNvSpPr>
          <p:nvPr>
            <p:ph type="sldNum" sz="quarter" idx="12"/>
          </p:nvPr>
        </p:nvSpPr>
        <p:spPr/>
        <p:txBody>
          <a:bodyPr/>
          <a:lstStyle/>
          <a:p>
            <a:fld id="{FB0715A1-4D71-4FA8-AE8E-18BCAC818ACB}" type="slidenum">
              <a:rPr lang="en-GB" smtClean="0"/>
              <a:t>21</a:t>
            </a:fld>
            <a:endParaRPr lang="en-GB"/>
          </a:p>
        </p:txBody>
      </p:sp>
    </p:spTree>
    <p:extLst>
      <p:ext uri="{BB962C8B-B14F-4D97-AF65-F5344CB8AC3E}">
        <p14:creationId xmlns:p14="http://schemas.microsoft.com/office/powerpoint/2010/main" val="17254963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herb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5579" y="991426"/>
            <a:ext cx="6740525"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22</a:t>
            </a:fld>
            <a:endParaRPr lang="en-GB"/>
          </a:p>
        </p:txBody>
      </p:sp>
    </p:spTree>
    <p:extLst>
      <p:ext uri="{BB962C8B-B14F-4D97-AF65-F5344CB8AC3E}">
        <p14:creationId xmlns:p14="http://schemas.microsoft.com/office/powerpoint/2010/main" val="16761724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15799" cy="1319349"/>
          </a:xfrm>
        </p:spPr>
        <p:txBody>
          <a:bodyPr/>
          <a:lstStyle/>
          <a:p>
            <a:r>
              <a:rPr lang="el-GR" b="1" dirty="0" smtClean="0">
                <a:solidFill>
                  <a:schemeClr val="accent5">
                    <a:lumMod val="75000"/>
                  </a:schemeClr>
                </a:solidFill>
              </a:rPr>
              <a:t>Μαθαίνουμε κανονισμούς για να τρέχουμε σωστά</a:t>
            </a:r>
            <a:endParaRPr lang="en-GB" b="1" dirty="0">
              <a:solidFill>
                <a:schemeClr val="accent5">
                  <a:lumMod val="75000"/>
                </a:schemeClr>
              </a:solidFill>
            </a:endParaRPr>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4574" y="1090173"/>
            <a:ext cx="8657152" cy="5767828"/>
          </a:xfrm>
          <a:prstGeom prst="rect">
            <a:avLst/>
          </a:prstGeom>
        </p:spPr>
      </p:pic>
      <p:sp>
        <p:nvSpPr>
          <p:cNvPr id="6" name="Footer Placeholder 5"/>
          <p:cNvSpPr>
            <a:spLocks noGrp="1"/>
          </p:cNvSpPr>
          <p:nvPr>
            <p:ph type="ftr" sz="quarter" idx="11"/>
          </p:nvPr>
        </p:nvSpPr>
        <p:spPr/>
        <p:txBody>
          <a:bodyPr/>
          <a:lstStyle/>
          <a:p>
            <a:r>
              <a:rPr lang="en-GB" smtClean="0"/>
              <a:t>EIO-Blu Mediterraneo</a:t>
            </a:r>
            <a:endParaRPr lang="en-GB"/>
          </a:p>
        </p:txBody>
      </p:sp>
      <p:sp>
        <p:nvSpPr>
          <p:cNvPr id="7" name="Slide Number Placeholder 6"/>
          <p:cNvSpPr>
            <a:spLocks noGrp="1"/>
          </p:cNvSpPr>
          <p:nvPr>
            <p:ph type="sldNum" sz="quarter" idx="12"/>
          </p:nvPr>
        </p:nvSpPr>
        <p:spPr/>
        <p:txBody>
          <a:bodyPr/>
          <a:lstStyle/>
          <a:p>
            <a:fld id="{FB0715A1-4D71-4FA8-AE8E-18BCAC818ACB}" type="slidenum">
              <a:rPr lang="en-GB" smtClean="0"/>
              <a:t>23</a:t>
            </a:fld>
            <a:endParaRPr lang="en-GB"/>
          </a:p>
        </p:txBody>
      </p:sp>
    </p:spTree>
    <p:extLst>
      <p:ext uri="{BB962C8B-B14F-4D97-AF65-F5344CB8AC3E}">
        <p14:creationId xmlns:p14="http://schemas.microsoft.com/office/powerpoint/2010/main" val="42939040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8022" y="143691"/>
            <a:ext cx="6783978" cy="1546997"/>
          </a:xfrm>
        </p:spPr>
        <p:txBody>
          <a:bodyPr/>
          <a:lstStyle/>
          <a:p>
            <a:r>
              <a:rPr lang="en-US" b="1" dirty="0" smtClean="0">
                <a:solidFill>
                  <a:schemeClr val="accent5">
                    <a:lumMod val="75000"/>
                  </a:schemeClr>
                </a:solidFill>
              </a:rPr>
              <a:t>O</a:t>
            </a:r>
            <a:r>
              <a:rPr lang="el-GR" b="1" dirty="0" smtClean="0">
                <a:solidFill>
                  <a:schemeClr val="accent5">
                    <a:lumMod val="75000"/>
                  </a:schemeClr>
                </a:solidFill>
              </a:rPr>
              <a:t>ι Κανόνες υπάρχουν στον Ιστότοπο της ΕΙΟ</a:t>
            </a:r>
            <a:endParaRPr lang="en-GB" b="1" dirty="0">
              <a:solidFill>
                <a:schemeClr val="accent5">
                  <a:lumMod val="75000"/>
                </a:schemeClr>
              </a:solidFill>
            </a:endParaRP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2698" y="0"/>
            <a:ext cx="4898571" cy="6919760"/>
          </a:xfrm>
        </p:spPr>
      </p:pic>
      <p:sp>
        <p:nvSpPr>
          <p:cNvPr id="4" name="Footer Placeholder 3"/>
          <p:cNvSpPr>
            <a:spLocks noGrp="1"/>
          </p:cNvSpPr>
          <p:nvPr>
            <p:ph type="ftr" sz="quarter" idx="11"/>
          </p:nvPr>
        </p:nvSpPr>
        <p:spPr/>
        <p:txBody>
          <a:bodyPr/>
          <a:lstStyle/>
          <a:p>
            <a:r>
              <a:rPr lang="en-GB" smtClean="0"/>
              <a:t>EIO-Blu Mediterraneo</a:t>
            </a:r>
            <a:endParaRPr lang="en-GB"/>
          </a:p>
        </p:txBody>
      </p:sp>
      <p:sp>
        <p:nvSpPr>
          <p:cNvPr id="5" name="Slide Number Placeholder 4"/>
          <p:cNvSpPr>
            <a:spLocks noGrp="1"/>
          </p:cNvSpPr>
          <p:nvPr>
            <p:ph type="sldNum" sz="quarter" idx="12"/>
          </p:nvPr>
        </p:nvSpPr>
        <p:spPr/>
        <p:txBody>
          <a:bodyPr/>
          <a:lstStyle/>
          <a:p>
            <a:fld id="{FB0715A1-4D71-4FA8-AE8E-18BCAC818ACB}" type="slidenum">
              <a:rPr lang="en-GB" smtClean="0"/>
              <a:t>24</a:t>
            </a:fld>
            <a:endParaRPr lang="en-GB"/>
          </a:p>
        </p:txBody>
      </p:sp>
    </p:spTree>
    <p:extLst>
      <p:ext uri="{BB962C8B-B14F-4D97-AF65-F5344CB8AC3E}">
        <p14:creationId xmlns:p14="http://schemas.microsoft.com/office/powerpoint/2010/main" val="39251165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9139" y="219001"/>
            <a:ext cx="9912038" cy="6639000"/>
          </a:xfrm>
        </p:spPr>
      </p:pic>
      <p:sp>
        <p:nvSpPr>
          <p:cNvPr id="5" name="Footer Placeholder 4"/>
          <p:cNvSpPr>
            <a:spLocks noGrp="1"/>
          </p:cNvSpPr>
          <p:nvPr>
            <p:ph type="ftr" sz="quarter" idx="11"/>
          </p:nvPr>
        </p:nvSpPr>
        <p:spPr/>
        <p:txBody>
          <a:bodyPr/>
          <a:lstStyle/>
          <a:p>
            <a:r>
              <a:rPr lang="en-GB" smtClean="0"/>
              <a:t>EIO-Blu Mediterraneo</a:t>
            </a:r>
            <a:endParaRPr lang="en-GB"/>
          </a:p>
        </p:txBody>
      </p:sp>
      <p:sp>
        <p:nvSpPr>
          <p:cNvPr id="6" name="Slide Number Placeholder 5"/>
          <p:cNvSpPr>
            <a:spLocks noGrp="1"/>
          </p:cNvSpPr>
          <p:nvPr>
            <p:ph type="sldNum" sz="quarter" idx="12"/>
          </p:nvPr>
        </p:nvSpPr>
        <p:spPr/>
        <p:txBody>
          <a:bodyPr/>
          <a:lstStyle/>
          <a:p>
            <a:fld id="{FB0715A1-4D71-4FA8-AE8E-18BCAC818ACB}" type="slidenum">
              <a:rPr lang="en-GB" smtClean="0"/>
              <a:t>25</a:t>
            </a:fld>
            <a:endParaRPr lang="en-GB"/>
          </a:p>
        </p:txBody>
      </p:sp>
    </p:spTree>
    <p:extLst>
      <p:ext uri="{BB962C8B-B14F-4D97-AF65-F5344CB8AC3E}">
        <p14:creationId xmlns:p14="http://schemas.microsoft.com/office/powerpoint/2010/main" val="3426302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3803" y="1690688"/>
            <a:ext cx="8155408" cy="4905987"/>
          </a:xfrm>
          <a:prstGeom prst="rect">
            <a:avLst/>
          </a:prstGeom>
        </p:spPr>
      </p:pic>
      <p:sp>
        <p:nvSpPr>
          <p:cNvPr id="3" name="Title 2"/>
          <p:cNvSpPr>
            <a:spLocks noGrp="1"/>
          </p:cNvSpPr>
          <p:nvPr>
            <p:ph type="title"/>
          </p:nvPr>
        </p:nvSpPr>
        <p:spPr>
          <a:xfrm>
            <a:off x="2664823" y="548641"/>
            <a:ext cx="6531427" cy="1142048"/>
          </a:xfrm>
        </p:spPr>
        <p:txBody>
          <a:bodyPr>
            <a:normAutofit fontScale="90000"/>
          </a:bodyPr>
          <a:lstStyle/>
          <a:p>
            <a:r>
              <a:rPr lang="el-GR" b="1" dirty="0">
                <a:solidFill>
                  <a:schemeClr val="accent5">
                    <a:lumMod val="75000"/>
                  </a:schemeClr>
                </a:solidFill>
              </a:rPr>
              <a:t>Μαθαίνουμε Κανονισμούς </a:t>
            </a:r>
            <a:r>
              <a:rPr lang="el-GR" b="1" dirty="0" smtClean="0">
                <a:solidFill>
                  <a:schemeClr val="accent5">
                    <a:lumMod val="75000"/>
                  </a:schemeClr>
                </a:solidFill>
              </a:rPr>
              <a:t>Τρέχουμε Αγώνες</a:t>
            </a:r>
            <a:endParaRPr lang="en-GB" b="1" dirty="0">
              <a:solidFill>
                <a:schemeClr val="accent5">
                  <a:lumMod val="75000"/>
                </a:schemeClr>
              </a:solidFill>
            </a:endParaRPr>
          </a:p>
        </p:txBody>
      </p:sp>
      <p:sp>
        <p:nvSpPr>
          <p:cNvPr id="5" name="Footer Placeholder 4"/>
          <p:cNvSpPr>
            <a:spLocks noGrp="1"/>
          </p:cNvSpPr>
          <p:nvPr>
            <p:ph type="ftr" sz="quarter" idx="11"/>
          </p:nvPr>
        </p:nvSpPr>
        <p:spPr/>
        <p:txBody>
          <a:bodyPr/>
          <a:lstStyle/>
          <a:p>
            <a:r>
              <a:rPr lang="en-GB" smtClean="0"/>
              <a:t>EIO-Blu Mediterraneo</a:t>
            </a:r>
            <a:endParaRPr lang="en-GB"/>
          </a:p>
        </p:txBody>
      </p:sp>
      <p:sp>
        <p:nvSpPr>
          <p:cNvPr id="6" name="Slide Number Placeholder 5"/>
          <p:cNvSpPr>
            <a:spLocks noGrp="1"/>
          </p:cNvSpPr>
          <p:nvPr>
            <p:ph type="sldNum" sz="quarter" idx="12"/>
          </p:nvPr>
        </p:nvSpPr>
        <p:spPr/>
        <p:txBody>
          <a:bodyPr/>
          <a:lstStyle/>
          <a:p>
            <a:fld id="{FB0715A1-4D71-4FA8-AE8E-18BCAC818ACB}" type="slidenum">
              <a:rPr lang="en-GB" smtClean="0"/>
              <a:t>26</a:t>
            </a:fld>
            <a:endParaRPr lang="en-GB"/>
          </a:p>
        </p:txBody>
      </p:sp>
    </p:spTree>
    <p:extLst>
      <p:ext uri="{BB962C8B-B14F-4D97-AF65-F5344CB8AC3E}">
        <p14:creationId xmlns:p14="http://schemas.microsoft.com/office/powerpoint/2010/main" val="17893599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endParaRPr lang="en-GB" altLang="en-US" smtClean="0"/>
          </a:p>
        </p:txBody>
      </p:sp>
      <p:pic>
        <p:nvPicPr>
          <p:cNvPr id="1024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09385" y="365125"/>
            <a:ext cx="9387953" cy="6253518"/>
          </a:xfrm>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27</a:t>
            </a:fld>
            <a:endParaRPr lang="en-GB"/>
          </a:p>
        </p:txBody>
      </p:sp>
    </p:spTree>
    <p:extLst>
      <p:ext uri="{BB962C8B-B14F-4D97-AF65-F5344CB8AC3E}">
        <p14:creationId xmlns:p14="http://schemas.microsoft.com/office/powerpoint/2010/main" val="25079893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2" descr="G:\EUROSAF 2011\1_IFDS BMRIC 250311_047_Sheen leads Gord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924" y="431073"/>
            <a:ext cx="9119319" cy="598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28</a:t>
            </a:fld>
            <a:endParaRPr lang="en-GB"/>
          </a:p>
        </p:txBody>
      </p:sp>
    </p:spTree>
    <p:extLst>
      <p:ext uri="{BB962C8B-B14F-4D97-AF65-F5344CB8AC3E}">
        <p14:creationId xmlns:p14="http://schemas.microsoft.com/office/powerpoint/2010/main" val="1893532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2" descr="C:\EUROSAF 2011\Bild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5921" y="229942"/>
            <a:ext cx="9823268" cy="6558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29</a:t>
            </a:fld>
            <a:endParaRPr lang="en-GB"/>
          </a:p>
        </p:txBody>
      </p:sp>
    </p:spTree>
    <p:extLst>
      <p:ext uri="{BB962C8B-B14F-4D97-AF65-F5344CB8AC3E}">
        <p14:creationId xmlns:p14="http://schemas.microsoft.com/office/powerpoint/2010/main" val="17866238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536" y="242935"/>
            <a:ext cx="12094464" cy="769001"/>
          </a:xfrm>
        </p:spPr>
        <p:txBody>
          <a:bodyPr>
            <a:normAutofit/>
          </a:bodyPr>
          <a:lstStyle/>
          <a:p>
            <a:r>
              <a:rPr lang="el-GR" sz="3200" b="1" dirty="0">
                <a:solidFill>
                  <a:schemeClr val="accent5">
                    <a:lumMod val="75000"/>
                  </a:schemeClr>
                </a:solidFill>
              </a:rPr>
              <a:t>Ο δωρητής μας Ιταλικό Ιδρυμα που ενισχύει Μεσογειακά Προγράμματα</a:t>
            </a:r>
            <a:endParaRPr lang="en-GB" sz="3200" b="1" dirty="0"/>
          </a:p>
        </p:txBody>
      </p:sp>
      <p:sp>
        <p:nvSpPr>
          <p:cNvPr id="3" name="Subtitle 2"/>
          <p:cNvSpPr>
            <a:spLocks noGrp="1"/>
          </p:cNvSpPr>
          <p:nvPr>
            <p:ph type="subTitle" idx="1"/>
          </p:nvPr>
        </p:nvSpPr>
        <p:spPr>
          <a:xfrm>
            <a:off x="0" y="3602038"/>
            <a:ext cx="10668000" cy="1655762"/>
          </a:xfrm>
        </p:spPr>
        <p:txBody>
          <a:bodyPr/>
          <a:lstStyle/>
          <a:p>
            <a:r>
              <a:rPr lang="el-GR" dirty="0" smtClean="0"/>
              <a:t>ΟδΧ</a:t>
            </a: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6624" y="992404"/>
            <a:ext cx="6753602" cy="5853884"/>
          </a:xfrm>
          <a:prstGeom prst="rect">
            <a:avLst/>
          </a:prstGeom>
        </p:spPr>
      </p:pic>
      <p:sp>
        <p:nvSpPr>
          <p:cNvPr id="6" name="Footer Placeholder 5"/>
          <p:cNvSpPr>
            <a:spLocks noGrp="1"/>
          </p:cNvSpPr>
          <p:nvPr>
            <p:ph type="ftr" sz="quarter" idx="11"/>
          </p:nvPr>
        </p:nvSpPr>
        <p:spPr/>
        <p:txBody>
          <a:bodyPr/>
          <a:lstStyle/>
          <a:p>
            <a:r>
              <a:rPr lang="en-GB" smtClean="0"/>
              <a:t>EIO-Blu Mediterraneo</a:t>
            </a:r>
            <a:endParaRPr lang="en-GB"/>
          </a:p>
        </p:txBody>
      </p:sp>
      <p:sp>
        <p:nvSpPr>
          <p:cNvPr id="7" name="Slide Number Placeholder 6"/>
          <p:cNvSpPr>
            <a:spLocks noGrp="1"/>
          </p:cNvSpPr>
          <p:nvPr>
            <p:ph type="sldNum" sz="quarter" idx="12"/>
          </p:nvPr>
        </p:nvSpPr>
        <p:spPr/>
        <p:txBody>
          <a:bodyPr/>
          <a:lstStyle/>
          <a:p>
            <a:fld id="{FB0715A1-4D71-4FA8-AE8E-18BCAC818ACB}" type="slidenum">
              <a:rPr lang="en-GB" smtClean="0"/>
              <a:t>3</a:t>
            </a:fld>
            <a:endParaRPr lang="en-GB"/>
          </a:p>
        </p:txBody>
      </p:sp>
    </p:spTree>
    <p:extLst>
      <p:ext uri="{BB962C8B-B14F-4D97-AF65-F5344CB8AC3E}">
        <p14:creationId xmlns:p14="http://schemas.microsoft.com/office/powerpoint/2010/main" val="34325453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88"/>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2" descr="E:\a2010 IFDS Worlds Medemblik_00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851" y="836613"/>
            <a:ext cx="8689975" cy="581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30</a:t>
            </a:fld>
            <a:endParaRPr lang="en-GB"/>
          </a:p>
        </p:txBody>
      </p:sp>
    </p:spTree>
    <p:extLst>
      <p:ext uri="{BB962C8B-B14F-4D97-AF65-F5344CB8AC3E}">
        <p14:creationId xmlns:p14="http://schemas.microsoft.com/office/powerpoint/2010/main" val="41436039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2" descr="E:\IFDS2004 A Hartley 3 reduc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086" y="91440"/>
            <a:ext cx="10313821" cy="676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31</a:t>
            </a:fld>
            <a:endParaRPr lang="en-GB"/>
          </a:p>
        </p:txBody>
      </p:sp>
    </p:spTree>
    <p:extLst>
      <p:ext uri="{BB962C8B-B14F-4D97-AF65-F5344CB8AC3E}">
        <p14:creationId xmlns:p14="http://schemas.microsoft.com/office/powerpoint/2010/main" val="11567358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21792"/>
            <a:ext cx="5364480" cy="1121664"/>
          </a:xfrm>
        </p:spPr>
        <p:txBody>
          <a:bodyPr>
            <a:normAutofit/>
          </a:bodyPr>
          <a:lstStyle/>
          <a:p>
            <a:r>
              <a:rPr lang="el-GR" sz="4800" b="1" dirty="0" smtClean="0">
                <a:solidFill>
                  <a:schemeClr val="accent5">
                    <a:lumMod val="75000"/>
                  </a:schemeClr>
                </a:solidFill>
              </a:rPr>
              <a:t>Κάνουμε φίλους</a:t>
            </a:r>
            <a:endParaRPr lang="en-GB" sz="4800" b="1" dirty="0">
              <a:solidFill>
                <a:schemeClr val="accent5">
                  <a:lumMod val="75000"/>
                </a:schemeClr>
              </a:solidFill>
            </a:endParaRPr>
          </a:p>
        </p:txBody>
      </p:sp>
      <p:sp>
        <p:nvSpPr>
          <p:cNvPr id="3" name="Subtitle 2"/>
          <p:cNvSpPr>
            <a:spLocks noGrp="1"/>
          </p:cNvSpPr>
          <p:nvPr>
            <p:ph type="subTitle" idx="1"/>
          </p:nvPr>
        </p:nvSpPr>
        <p:spPr/>
        <p:txBody>
          <a:bodyPr/>
          <a:lstStyle/>
          <a:p>
            <a:endParaRPr lang="en-GB" dirty="0"/>
          </a:p>
        </p:txBody>
      </p:sp>
      <p:pic>
        <p:nvPicPr>
          <p:cNvPr id="4" name="Picture 4" descr="Chinese en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3309" y="0"/>
            <a:ext cx="5523899" cy="73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1552"/>
            <a:ext cx="5673344" cy="4255008"/>
          </a:xfrm>
          <a:prstGeom prst="rect">
            <a:avLst/>
          </a:prstGeom>
        </p:spPr>
      </p:pic>
      <p:sp>
        <p:nvSpPr>
          <p:cNvPr id="7" name="Footer Placeholder 6"/>
          <p:cNvSpPr>
            <a:spLocks noGrp="1"/>
          </p:cNvSpPr>
          <p:nvPr>
            <p:ph type="ftr" sz="quarter" idx="11"/>
          </p:nvPr>
        </p:nvSpPr>
        <p:spPr/>
        <p:txBody>
          <a:bodyPr/>
          <a:lstStyle/>
          <a:p>
            <a:r>
              <a:rPr lang="en-GB" smtClean="0"/>
              <a:t>EIO-Blu Mediterraneo</a:t>
            </a:r>
            <a:endParaRPr lang="en-GB"/>
          </a:p>
        </p:txBody>
      </p:sp>
      <p:sp>
        <p:nvSpPr>
          <p:cNvPr id="8" name="Slide Number Placeholder 7"/>
          <p:cNvSpPr>
            <a:spLocks noGrp="1"/>
          </p:cNvSpPr>
          <p:nvPr>
            <p:ph type="sldNum" sz="quarter" idx="12"/>
          </p:nvPr>
        </p:nvSpPr>
        <p:spPr/>
        <p:txBody>
          <a:bodyPr/>
          <a:lstStyle/>
          <a:p>
            <a:fld id="{FB0715A1-4D71-4FA8-AE8E-18BCAC818ACB}" type="slidenum">
              <a:rPr lang="en-GB" smtClean="0"/>
              <a:t>32</a:t>
            </a:fld>
            <a:endParaRPr lang="en-GB"/>
          </a:p>
        </p:txBody>
      </p:sp>
    </p:spTree>
    <p:extLst>
      <p:ext uri="{BB962C8B-B14F-4D97-AF65-F5344CB8AC3E}">
        <p14:creationId xmlns:p14="http://schemas.microsoft.com/office/powerpoint/2010/main" val="30964706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endParaRPr lang="en-GB" altLang="en-US" smtClean="0"/>
          </a:p>
        </p:txBody>
      </p:sp>
      <p:pic>
        <p:nvPicPr>
          <p:cNvPr id="6144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483325"/>
            <a:ext cx="12071098" cy="6019249"/>
          </a:xfrm>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33</a:t>
            </a:fld>
            <a:endParaRPr lang="en-GB"/>
          </a:p>
        </p:txBody>
      </p:sp>
    </p:spTree>
    <p:extLst>
      <p:ext uri="{BB962C8B-B14F-4D97-AF65-F5344CB8AC3E}">
        <p14:creationId xmlns:p14="http://schemas.microsoft.com/office/powerpoint/2010/main" val="26901620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240970"/>
          </a:xfrm>
        </p:spPr>
        <p:txBody>
          <a:bodyPr/>
          <a:lstStyle/>
          <a:p>
            <a:r>
              <a:rPr lang="el-GR" b="1" dirty="0">
                <a:solidFill>
                  <a:schemeClr val="accent5">
                    <a:lumMod val="75000"/>
                  </a:schemeClr>
                </a:solidFill>
              </a:rPr>
              <a:t>σ</a:t>
            </a:r>
            <a:r>
              <a:rPr lang="el-GR" b="1" dirty="0" smtClean="0">
                <a:solidFill>
                  <a:schemeClr val="accent5">
                    <a:lumMod val="75000"/>
                  </a:schemeClr>
                </a:solidFill>
              </a:rPr>
              <a:t>την Ελλάδα και στις διεθνείς διοργανώσεις</a:t>
            </a:r>
            <a:endParaRPr lang="en-GB" b="1" dirty="0">
              <a:solidFill>
                <a:schemeClr val="accent5">
                  <a:lumMod val="75000"/>
                </a:schemeClr>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1" y="966651"/>
            <a:ext cx="10615514" cy="6012693"/>
          </a:xfrm>
        </p:spPr>
      </p:pic>
      <p:sp>
        <p:nvSpPr>
          <p:cNvPr id="5" name="Footer Placeholder 4"/>
          <p:cNvSpPr>
            <a:spLocks noGrp="1"/>
          </p:cNvSpPr>
          <p:nvPr>
            <p:ph type="ftr" sz="quarter" idx="11"/>
          </p:nvPr>
        </p:nvSpPr>
        <p:spPr/>
        <p:txBody>
          <a:bodyPr/>
          <a:lstStyle/>
          <a:p>
            <a:r>
              <a:rPr lang="en-GB" smtClean="0"/>
              <a:t>EIO-Blu Mediterraneo</a:t>
            </a:r>
            <a:endParaRPr lang="en-GB"/>
          </a:p>
        </p:txBody>
      </p:sp>
      <p:sp>
        <p:nvSpPr>
          <p:cNvPr id="6" name="Slide Number Placeholder 5"/>
          <p:cNvSpPr>
            <a:spLocks noGrp="1"/>
          </p:cNvSpPr>
          <p:nvPr>
            <p:ph type="sldNum" sz="quarter" idx="12"/>
          </p:nvPr>
        </p:nvSpPr>
        <p:spPr/>
        <p:txBody>
          <a:bodyPr/>
          <a:lstStyle/>
          <a:p>
            <a:fld id="{FB0715A1-4D71-4FA8-AE8E-18BCAC818ACB}" type="slidenum">
              <a:rPr lang="en-GB" smtClean="0"/>
              <a:t>34</a:t>
            </a:fld>
            <a:endParaRPr lang="en-GB"/>
          </a:p>
        </p:txBody>
      </p:sp>
    </p:spTree>
    <p:extLst>
      <p:ext uri="{BB962C8B-B14F-4D97-AF65-F5344CB8AC3E}">
        <p14:creationId xmlns:p14="http://schemas.microsoft.com/office/powerpoint/2010/main" val="6967396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0" y="-300443"/>
            <a:ext cx="3918856" cy="1018900"/>
          </a:xfrm>
        </p:spPr>
        <p:txBody>
          <a:bodyPr/>
          <a:lstStyle/>
          <a:p>
            <a:r>
              <a:rPr lang="el-GR" altLang="en-US" b="1" dirty="0" smtClean="0">
                <a:solidFill>
                  <a:schemeClr val="accent5">
                    <a:lumMod val="75000"/>
                  </a:schemeClr>
                </a:solidFill>
              </a:rPr>
              <a:t>συνεργαζόμαστε</a:t>
            </a:r>
            <a:endParaRPr lang="en-GB" altLang="en-US" b="1" dirty="0" smtClean="0">
              <a:solidFill>
                <a:schemeClr val="accent5">
                  <a:lumMod val="75000"/>
                </a:schemeClr>
              </a:solidFill>
            </a:endParaRPr>
          </a:p>
        </p:txBody>
      </p:sp>
      <p:pic>
        <p:nvPicPr>
          <p:cNvPr id="3481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476625" y="457200"/>
            <a:ext cx="8715375" cy="6400800"/>
          </a:xfrm>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35</a:t>
            </a:fld>
            <a:endParaRPr lang="en-GB"/>
          </a:p>
        </p:txBody>
      </p:sp>
    </p:spTree>
    <p:extLst>
      <p:ext uri="{BB962C8B-B14F-4D97-AF65-F5344CB8AC3E}">
        <p14:creationId xmlns:p14="http://schemas.microsoft.com/office/powerpoint/2010/main" val="23827599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3" name="Gruppieren 23"/>
          <p:cNvGrpSpPr>
            <a:grpSpLocks/>
          </p:cNvGrpSpPr>
          <p:nvPr/>
        </p:nvGrpSpPr>
        <p:grpSpPr bwMode="auto">
          <a:xfrm>
            <a:off x="1698171" y="287383"/>
            <a:ext cx="9202332" cy="6335486"/>
            <a:chOff x="899146" y="710438"/>
            <a:chExt cx="8137400" cy="5947007"/>
          </a:xfrm>
        </p:grpSpPr>
        <p:sp>
          <p:nvSpPr>
            <p:cNvPr id="35844" name="Rectangle 3"/>
            <p:cNvSpPr txBox="1">
              <a:spLocks noChangeArrowheads="1"/>
            </p:cNvSpPr>
            <p:nvPr/>
          </p:nvSpPr>
          <p:spPr bwMode="auto">
            <a:xfrm>
              <a:off x="1370525" y="710438"/>
              <a:ext cx="7208497" cy="543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36512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l-GR" altLang="en-US" sz="3600" b="1" dirty="0" smtClean="0">
                  <a:solidFill>
                    <a:srgbClr val="002060"/>
                  </a:solidFill>
                  <a:latin typeface="Calibri Light" panose="020F0302020204030204" pitchFamily="34" charset="0"/>
                  <a:cs typeface="Calibri Light" panose="020F0302020204030204" pitchFamily="34" charset="0"/>
                </a:rPr>
                <a:t>Σκάφη </a:t>
              </a:r>
              <a:r>
                <a:rPr lang="el-GR" altLang="en-US" sz="3600" b="1" dirty="0">
                  <a:solidFill>
                    <a:srgbClr val="002060"/>
                  </a:solidFill>
                  <a:latin typeface="Calibri Light" panose="020F0302020204030204" pitchFamily="34" charset="0"/>
                  <a:cs typeface="Calibri Light" panose="020F0302020204030204" pitchFamily="34" charset="0"/>
                </a:rPr>
                <a:t>που χρησιμοποιήθηκαν στους </a:t>
              </a:r>
              <a:r>
                <a:rPr lang="el-GR" altLang="en-US" sz="3600" b="1" dirty="0" smtClean="0">
                  <a:solidFill>
                    <a:srgbClr val="002060"/>
                  </a:solidFill>
                  <a:latin typeface="Calibri Light" panose="020F0302020204030204" pitchFamily="34" charset="0"/>
                  <a:cs typeface="Calibri Light" panose="020F0302020204030204" pitchFamily="34" charset="0"/>
                </a:rPr>
                <a:t>        Παραολυμπιακούς </a:t>
              </a:r>
              <a:r>
                <a:rPr lang="el-GR" altLang="en-US" sz="3600" b="1" dirty="0">
                  <a:solidFill>
                    <a:srgbClr val="002060"/>
                  </a:solidFill>
                  <a:latin typeface="Calibri Light" panose="020F0302020204030204" pitchFamily="34" charset="0"/>
                  <a:cs typeface="Calibri Light" panose="020F0302020204030204" pitchFamily="34" charset="0"/>
                </a:rPr>
                <a:t>Αγώνες</a:t>
              </a:r>
              <a:endParaRPr lang="de-DE" altLang="en-US" sz="3600" b="1" dirty="0">
                <a:solidFill>
                  <a:srgbClr val="898989"/>
                </a:solidFill>
                <a:latin typeface="Calibri Light" panose="020F0302020204030204" pitchFamily="34" charset="0"/>
                <a:cs typeface="Calibri Light" panose="020F0302020204030204" pitchFamily="34" charset="0"/>
              </a:endParaRPr>
            </a:p>
          </p:txBody>
        </p:sp>
        <p:pic>
          <p:nvPicPr>
            <p:cNvPr id="3584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746" y="2854326"/>
              <a:ext cx="156368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2781300"/>
              <a:ext cx="153987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Text Box 16"/>
            <p:cNvSpPr txBox="1">
              <a:spLocks noChangeArrowheads="1"/>
            </p:cNvSpPr>
            <p:nvPr/>
          </p:nvSpPr>
          <p:spPr bwMode="auto">
            <a:xfrm>
              <a:off x="899146" y="1990726"/>
              <a:ext cx="2232025" cy="1061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l-GR" altLang="el-GR" sz="1800">
                  <a:latin typeface="Arial" panose="020B0604020202020204" pitchFamily="34" charset="0"/>
                </a:rPr>
                <a:t>Μονοθέσιο με σταθερή καρίνα</a:t>
              </a:r>
              <a:endParaRPr lang="de-DE" altLang="el-GR" sz="1800">
                <a:latin typeface="Arial" panose="020B0604020202020204" pitchFamily="34" charset="0"/>
              </a:endParaRPr>
            </a:p>
            <a:p>
              <a:pPr eaLnBrk="1" hangingPunct="1">
                <a:spcBef>
                  <a:spcPct val="50000"/>
                </a:spcBef>
                <a:buFontTx/>
                <a:buNone/>
              </a:pPr>
              <a:r>
                <a:rPr lang="de-DE" altLang="el-GR" sz="1800">
                  <a:latin typeface="Arial" panose="020B0604020202020204" pitchFamily="34" charset="0"/>
                </a:rPr>
                <a:t>2.4 mR</a:t>
              </a:r>
            </a:p>
          </p:txBody>
        </p:sp>
        <p:sp>
          <p:nvSpPr>
            <p:cNvPr id="35848" name="Text Box 17"/>
            <p:cNvSpPr txBox="1">
              <a:spLocks noChangeArrowheads="1"/>
            </p:cNvSpPr>
            <p:nvPr/>
          </p:nvSpPr>
          <p:spPr bwMode="auto">
            <a:xfrm>
              <a:off x="3707433" y="1989138"/>
              <a:ext cx="2376785" cy="1061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l-GR" altLang="el-GR" sz="1800">
                  <a:latin typeface="Arial" panose="020B0604020202020204" pitchFamily="34" charset="0"/>
                </a:rPr>
                <a:t>Διθέσιο με σταθερή καρίνα</a:t>
              </a:r>
              <a:endParaRPr lang="de-DE" altLang="el-GR" sz="1800">
                <a:latin typeface="Arial" panose="020B0604020202020204" pitchFamily="34" charset="0"/>
              </a:endParaRPr>
            </a:p>
            <a:p>
              <a:pPr eaLnBrk="1" hangingPunct="1">
                <a:spcBef>
                  <a:spcPct val="50000"/>
                </a:spcBef>
                <a:buFontTx/>
                <a:buNone/>
              </a:pPr>
              <a:r>
                <a:rPr lang="de-DE" altLang="el-GR" sz="1800">
                  <a:latin typeface="Arial" panose="020B0604020202020204" pitchFamily="34" charset="0"/>
                </a:rPr>
                <a:t>SKUD 18</a:t>
              </a:r>
            </a:p>
          </p:txBody>
        </p:sp>
        <p:sp>
          <p:nvSpPr>
            <p:cNvPr id="35849" name="Text Box 18"/>
            <p:cNvSpPr txBox="1">
              <a:spLocks noChangeArrowheads="1"/>
            </p:cNvSpPr>
            <p:nvPr/>
          </p:nvSpPr>
          <p:spPr bwMode="auto">
            <a:xfrm>
              <a:off x="6442696" y="2062163"/>
              <a:ext cx="2593850" cy="1061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l-GR" altLang="el-GR" sz="1800">
                  <a:latin typeface="Arial" panose="020B0604020202020204" pitchFamily="34" charset="0"/>
                </a:rPr>
                <a:t>Τριθέσιο με σταθερή καρίνα</a:t>
              </a:r>
              <a:endParaRPr lang="de-DE" altLang="el-GR" sz="1800">
                <a:latin typeface="Arial" panose="020B0604020202020204" pitchFamily="34" charset="0"/>
              </a:endParaRPr>
            </a:p>
            <a:p>
              <a:pPr eaLnBrk="1" hangingPunct="1">
                <a:spcBef>
                  <a:spcPct val="50000"/>
                </a:spcBef>
                <a:buFontTx/>
                <a:buNone/>
              </a:pPr>
              <a:r>
                <a:rPr lang="de-DE" altLang="el-GR" sz="1800">
                  <a:latin typeface="Arial" panose="020B0604020202020204" pitchFamily="34" charset="0"/>
                </a:rPr>
                <a:t>SONAR</a:t>
              </a:r>
            </a:p>
          </p:txBody>
        </p:sp>
        <p:sp>
          <p:nvSpPr>
            <p:cNvPr id="35850" name="Text Box 22"/>
            <p:cNvSpPr txBox="1">
              <a:spLocks noChangeArrowheads="1"/>
            </p:cNvSpPr>
            <p:nvPr/>
          </p:nvSpPr>
          <p:spPr bwMode="auto">
            <a:xfrm>
              <a:off x="900113" y="5157788"/>
              <a:ext cx="2447925" cy="107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50000"/>
                </a:lnSpc>
                <a:spcBef>
                  <a:spcPct val="50000"/>
                </a:spcBef>
                <a:buFontTx/>
                <a:buNone/>
              </a:pPr>
              <a:r>
                <a:rPr lang="de-DE" altLang="el-GR" sz="1800">
                  <a:latin typeface="Arial" panose="020B0604020202020204" pitchFamily="34" charset="0"/>
                </a:rPr>
                <a:t>L: 4,18 m</a:t>
              </a:r>
            </a:p>
            <a:p>
              <a:pPr eaLnBrk="1" hangingPunct="1">
                <a:lnSpc>
                  <a:spcPct val="50000"/>
                </a:lnSpc>
                <a:spcBef>
                  <a:spcPct val="50000"/>
                </a:spcBef>
                <a:buFontTx/>
                <a:buNone/>
              </a:pPr>
              <a:r>
                <a:rPr lang="de-DE" altLang="el-GR" sz="1800">
                  <a:latin typeface="Arial" panose="020B0604020202020204" pitchFamily="34" charset="0"/>
                </a:rPr>
                <a:t>B: 0,90 m</a:t>
              </a:r>
            </a:p>
            <a:p>
              <a:pPr eaLnBrk="1" hangingPunct="1">
                <a:lnSpc>
                  <a:spcPct val="50000"/>
                </a:lnSpc>
                <a:spcBef>
                  <a:spcPct val="50000"/>
                </a:spcBef>
                <a:buFontTx/>
                <a:buNone/>
              </a:pPr>
              <a:r>
                <a:rPr lang="de-DE" altLang="el-GR" sz="1800">
                  <a:latin typeface="Arial" panose="020B0604020202020204" pitchFamily="34" charset="0"/>
                </a:rPr>
                <a:t>Sail: 7,5 m²</a:t>
              </a:r>
            </a:p>
            <a:p>
              <a:pPr eaLnBrk="1" hangingPunct="1">
                <a:lnSpc>
                  <a:spcPct val="50000"/>
                </a:lnSpc>
                <a:spcBef>
                  <a:spcPct val="50000"/>
                </a:spcBef>
                <a:buFontTx/>
                <a:buNone/>
              </a:pPr>
              <a:r>
                <a:rPr lang="de-DE" altLang="el-GR" sz="1800">
                  <a:latin typeface="Arial" panose="020B0604020202020204" pitchFamily="34" charset="0"/>
                </a:rPr>
                <a:t>Weight: 254 kg</a:t>
              </a:r>
            </a:p>
          </p:txBody>
        </p:sp>
        <p:sp>
          <p:nvSpPr>
            <p:cNvPr id="35851" name="Text Box 23"/>
            <p:cNvSpPr txBox="1">
              <a:spLocks noChangeArrowheads="1"/>
            </p:cNvSpPr>
            <p:nvPr/>
          </p:nvSpPr>
          <p:spPr bwMode="auto">
            <a:xfrm>
              <a:off x="3563938" y="5300663"/>
              <a:ext cx="2447925" cy="1356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50000"/>
                </a:lnSpc>
                <a:spcBef>
                  <a:spcPct val="50000"/>
                </a:spcBef>
                <a:buFontTx/>
                <a:buNone/>
              </a:pPr>
              <a:r>
                <a:rPr lang="de-DE" altLang="el-GR" sz="1800">
                  <a:latin typeface="Arial" panose="020B0604020202020204" pitchFamily="34" charset="0"/>
                </a:rPr>
                <a:t>L: 5,80 m</a:t>
              </a:r>
            </a:p>
            <a:p>
              <a:pPr eaLnBrk="1" hangingPunct="1">
                <a:lnSpc>
                  <a:spcPct val="50000"/>
                </a:lnSpc>
                <a:spcBef>
                  <a:spcPct val="50000"/>
                </a:spcBef>
                <a:buFontTx/>
                <a:buNone/>
              </a:pPr>
              <a:r>
                <a:rPr lang="de-DE" altLang="el-GR" sz="1800">
                  <a:latin typeface="Arial" panose="020B0604020202020204" pitchFamily="34" charset="0"/>
                </a:rPr>
                <a:t>B: 2,29 m</a:t>
              </a:r>
            </a:p>
            <a:p>
              <a:pPr eaLnBrk="1" hangingPunct="1">
                <a:lnSpc>
                  <a:spcPct val="50000"/>
                </a:lnSpc>
                <a:spcBef>
                  <a:spcPct val="50000"/>
                </a:spcBef>
                <a:buFontTx/>
                <a:buNone/>
              </a:pPr>
              <a:r>
                <a:rPr lang="de-DE" altLang="el-GR" sz="1800">
                  <a:latin typeface="Arial" panose="020B0604020202020204" pitchFamily="34" charset="0"/>
                </a:rPr>
                <a:t>Sail: 15,5 m²</a:t>
              </a:r>
            </a:p>
            <a:p>
              <a:pPr eaLnBrk="1" hangingPunct="1">
                <a:lnSpc>
                  <a:spcPct val="50000"/>
                </a:lnSpc>
                <a:spcBef>
                  <a:spcPct val="50000"/>
                </a:spcBef>
                <a:buFontTx/>
                <a:buNone/>
              </a:pPr>
              <a:r>
                <a:rPr lang="de-DE" altLang="el-GR" sz="1800">
                  <a:latin typeface="Arial" panose="020B0604020202020204" pitchFamily="34" charset="0"/>
                </a:rPr>
                <a:t>Spi: 19,2 m²</a:t>
              </a:r>
            </a:p>
            <a:p>
              <a:pPr eaLnBrk="1" hangingPunct="1">
                <a:lnSpc>
                  <a:spcPct val="50000"/>
                </a:lnSpc>
                <a:spcBef>
                  <a:spcPct val="50000"/>
                </a:spcBef>
                <a:buFontTx/>
                <a:buNone/>
              </a:pPr>
              <a:r>
                <a:rPr lang="de-DE" altLang="el-GR" sz="1800">
                  <a:latin typeface="Arial" panose="020B0604020202020204" pitchFamily="34" charset="0"/>
                </a:rPr>
                <a:t>Weight: 330 kg</a:t>
              </a:r>
            </a:p>
          </p:txBody>
        </p:sp>
        <p:sp>
          <p:nvSpPr>
            <p:cNvPr id="35852" name="Text Box 24"/>
            <p:cNvSpPr txBox="1">
              <a:spLocks noChangeArrowheads="1"/>
            </p:cNvSpPr>
            <p:nvPr/>
          </p:nvSpPr>
          <p:spPr bwMode="auto">
            <a:xfrm>
              <a:off x="6372225" y="5229225"/>
              <a:ext cx="2447925" cy="107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50000"/>
                </a:lnSpc>
                <a:spcBef>
                  <a:spcPct val="75000"/>
                </a:spcBef>
                <a:buFontTx/>
                <a:buNone/>
              </a:pPr>
              <a:r>
                <a:rPr lang="de-DE" altLang="el-GR" sz="1800">
                  <a:latin typeface="Arial" panose="020B0604020202020204" pitchFamily="34" charset="0"/>
                </a:rPr>
                <a:t>L: 7,0 m</a:t>
              </a:r>
            </a:p>
            <a:p>
              <a:pPr eaLnBrk="1" hangingPunct="1">
                <a:lnSpc>
                  <a:spcPct val="50000"/>
                </a:lnSpc>
                <a:spcBef>
                  <a:spcPct val="50000"/>
                </a:spcBef>
                <a:buFontTx/>
                <a:buNone/>
              </a:pPr>
              <a:r>
                <a:rPr lang="de-DE" altLang="el-GR" sz="1800">
                  <a:latin typeface="Arial" panose="020B0604020202020204" pitchFamily="34" charset="0"/>
                </a:rPr>
                <a:t>B: 2,40 m</a:t>
              </a:r>
            </a:p>
            <a:p>
              <a:pPr eaLnBrk="1" hangingPunct="1">
                <a:lnSpc>
                  <a:spcPct val="50000"/>
                </a:lnSpc>
                <a:spcBef>
                  <a:spcPct val="50000"/>
                </a:spcBef>
                <a:buFontTx/>
                <a:buNone/>
              </a:pPr>
              <a:r>
                <a:rPr lang="de-DE" altLang="el-GR" sz="1800">
                  <a:latin typeface="Arial" panose="020B0604020202020204" pitchFamily="34" charset="0"/>
                </a:rPr>
                <a:t>Sail: 23,20 m²</a:t>
              </a:r>
            </a:p>
            <a:p>
              <a:pPr eaLnBrk="1" hangingPunct="1">
                <a:lnSpc>
                  <a:spcPct val="50000"/>
                </a:lnSpc>
                <a:spcBef>
                  <a:spcPct val="50000"/>
                </a:spcBef>
                <a:buFontTx/>
                <a:buNone/>
              </a:pPr>
              <a:r>
                <a:rPr lang="de-DE" altLang="el-GR" sz="1800">
                  <a:latin typeface="Arial" panose="020B0604020202020204" pitchFamily="34" charset="0"/>
                </a:rPr>
                <a:t>Weight: 952,5 kg</a:t>
              </a:r>
            </a:p>
          </p:txBody>
        </p:sp>
        <p:pic>
          <p:nvPicPr>
            <p:cNvPr id="35853" name="Picture 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0458" y="2924175"/>
              <a:ext cx="131921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36</a:t>
            </a:fld>
            <a:endParaRPr lang="en-GB"/>
          </a:p>
        </p:txBody>
      </p:sp>
    </p:spTree>
    <p:extLst>
      <p:ext uri="{BB962C8B-B14F-4D97-AF65-F5344CB8AC3E}">
        <p14:creationId xmlns:p14="http://schemas.microsoft.com/office/powerpoint/2010/main" val="1230925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endParaRPr lang="en-GB" altLang="en-US" smtClean="0"/>
          </a:p>
        </p:txBody>
      </p:sp>
      <p:pic>
        <p:nvPicPr>
          <p:cNvPr id="3789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11673" y="365125"/>
            <a:ext cx="11289990" cy="6244681"/>
          </a:xfrm>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37</a:t>
            </a:fld>
            <a:endParaRPr lang="en-GB"/>
          </a:p>
        </p:txBody>
      </p:sp>
    </p:spTree>
    <p:extLst>
      <p:ext uri="{BB962C8B-B14F-4D97-AF65-F5344CB8AC3E}">
        <p14:creationId xmlns:p14="http://schemas.microsoft.com/office/powerpoint/2010/main" val="33495673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3" descr="080909day2 1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240" y="279397"/>
            <a:ext cx="8530046" cy="639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38</a:t>
            </a:fld>
            <a:endParaRPr lang="en-GB"/>
          </a:p>
        </p:txBody>
      </p:sp>
    </p:spTree>
    <p:extLst>
      <p:ext uri="{BB962C8B-B14F-4D97-AF65-F5344CB8AC3E}">
        <p14:creationId xmlns:p14="http://schemas.microsoft.com/office/powerpoint/2010/main" val="7643871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endParaRPr lang="en-GB" altLang="en-US" smtClean="0"/>
          </a:p>
        </p:txBody>
      </p:sp>
      <p:pic>
        <p:nvPicPr>
          <p:cNvPr id="3993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19620" y="1"/>
            <a:ext cx="10191020" cy="6789738"/>
          </a:xfrm>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39</a:t>
            </a:fld>
            <a:endParaRPr lang="en-GB"/>
          </a:p>
        </p:txBody>
      </p:sp>
    </p:spTree>
    <p:extLst>
      <p:ext uri="{BB962C8B-B14F-4D97-AF65-F5344CB8AC3E}">
        <p14:creationId xmlns:p14="http://schemas.microsoft.com/office/powerpoint/2010/main" val="42091784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9696" y="977721"/>
            <a:ext cx="10695856" cy="4715943"/>
          </a:xfrm>
          <a:prstGeom prst="rect">
            <a:avLst/>
          </a:prstGeom>
        </p:spPr>
      </p:pic>
      <p:sp>
        <p:nvSpPr>
          <p:cNvPr id="3" name="Rectangle 2"/>
          <p:cNvSpPr/>
          <p:nvPr/>
        </p:nvSpPr>
        <p:spPr>
          <a:xfrm>
            <a:off x="1060704" y="158496"/>
            <a:ext cx="9973056" cy="646331"/>
          </a:xfrm>
          <a:prstGeom prst="rect">
            <a:avLst/>
          </a:prstGeom>
        </p:spPr>
        <p:txBody>
          <a:bodyPr wrap="square">
            <a:spAutoFit/>
          </a:bodyPr>
          <a:lstStyle/>
          <a:p>
            <a:r>
              <a:rPr lang="el-GR" sz="3600" b="1" dirty="0" smtClean="0">
                <a:solidFill>
                  <a:schemeClr val="accent5">
                    <a:lumMod val="75000"/>
                  </a:schemeClr>
                </a:solidFill>
              </a:rPr>
              <a:t>                       Το    Πρόγραμμά   μας</a:t>
            </a:r>
            <a:endParaRPr lang="en-GB" sz="3600" dirty="0"/>
          </a:p>
        </p:txBody>
      </p:sp>
      <p:sp>
        <p:nvSpPr>
          <p:cNvPr id="5" name="Footer Placeholder 4"/>
          <p:cNvSpPr>
            <a:spLocks noGrp="1"/>
          </p:cNvSpPr>
          <p:nvPr>
            <p:ph type="ftr" sz="quarter" idx="11"/>
          </p:nvPr>
        </p:nvSpPr>
        <p:spPr/>
        <p:txBody>
          <a:bodyPr/>
          <a:lstStyle/>
          <a:p>
            <a:r>
              <a:rPr lang="en-GB" smtClean="0"/>
              <a:t>EIO-Blu Mediterraneo</a:t>
            </a:r>
            <a:endParaRPr lang="en-GB"/>
          </a:p>
        </p:txBody>
      </p:sp>
      <p:sp>
        <p:nvSpPr>
          <p:cNvPr id="6" name="Slide Number Placeholder 5"/>
          <p:cNvSpPr>
            <a:spLocks noGrp="1"/>
          </p:cNvSpPr>
          <p:nvPr>
            <p:ph type="sldNum" sz="quarter" idx="12"/>
          </p:nvPr>
        </p:nvSpPr>
        <p:spPr/>
        <p:txBody>
          <a:bodyPr/>
          <a:lstStyle/>
          <a:p>
            <a:fld id="{FB0715A1-4D71-4FA8-AE8E-18BCAC818ACB}" type="slidenum">
              <a:rPr lang="en-GB" smtClean="0"/>
              <a:t>4</a:t>
            </a:fld>
            <a:endParaRPr lang="en-GB"/>
          </a:p>
        </p:txBody>
      </p:sp>
    </p:spTree>
    <p:extLst>
      <p:ext uri="{BB962C8B-B14F-4D97-AF65-F5344CB8AC3E}">
        <p14:creationId xmlns:p14="http://schemas.microsoft.com/office/powerpoint/2010/main" val="20077455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Box 3"/>
          <p:cNvSpPr txBox="1">
            <a:spLocks noChangeArrowheads="1"/>
          </p:cNvSpPr>
          <p:nvPr/>
        </p:nvSpPr>
        <p:spPr bwMode="auto">
          <a:xfrm>
            <a:off x="483326" y="549276"/>
            <a:ext cx="10985863"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163638" indent="-11636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n-US" sz="5400" dirty="0">
                <a:solidFill>
                  <a:srgbClr val="002060"/>
                </a:solidFill>
                <a:latin typeface="Century Gothic" panose="020B0502020202020204" pitchFamily="34" charset="0"/>
              </a:rPr>
              <a:t>      </a:t>
            </a:r>
            <a:r>
              <a:rPr lang="el-GR" altLang="en-US" sz="3600" b="1" dirty="0">
                <a:solidFill>
                  <a:schemeClr val="accent5">
                    <a:lumMod val="75000"/>
                  </a:schemeClr>
                </a:solidFill>
                <a:latin typeface="Century Gothic" panose="020B0502020202020204" pitchFamily="34" charset="0"/>
              </a:rPr>
              <a:t>Αλλα σκάφη που χρησιμοποιούνται στην Ελλάδα και Διεθνώς </a:t>
            </a:r>
            <a:endParaRPr lang="en-GB" altLang="en-US" sz="3600" b="1" dirty="0">
              <a:solidFill>
                <a:schemeClr val="accent5">
                  <a:lumMod val="75000"/>
                </a:schemeClr>
              </a:solidFill>
              <a:latin typeface="Century Gothic" panose="020B0502020202020204" pitchFamily="34" charset="0"/>
            </a:endParaRPr>
          </a:p>
          <a:p>
            <a:pPr eaLnBrk="1" hangingPunct="1">
              <a:spcBef>
                <a:spcPct val="0"/>
              </a:spcBef>
              <a:buFontTx/>
              <a:buNone/>
            </a:pPr>
            <a:endParaRPr lang="de-DE" altLang="en-US" sz="2600" dirty="0">
              <a:latin typeface="Century Gothic" panose="020B0502020202020204" pitchFamily="34" charset="0"/>
            </a:endParaRPr>
          </a:p>
          <a:p>
            <a:pPr eaLnBrk="1" hangingPunct="1">
              <a:spcBef>
                <a:spcPct val="0"/>
              </a:spcBef>
              <a:buFontTx/>
              <a:buNone/>
            </a:pPr>
            <a:r>
              <a:rPr lang="de-DE" altLang="en-US" sz="2600" dirty="0">
                <a:latin typeface="Century Gothic" panose="020B0502020202020204" pitchFamily="34" charset="0"/>
              </a:rPr>
              <a:t>	</a:t>
            </a:r>
            <a:r>
              <a:rPr lang="el-GR" altLang="en-US" b="1" dirty="0">
                <a:solidFill>
                  <a:schemeClr val="accent5">
                    <a:lumMod val="75000"/>
                  </a:schemeClr>
                </a:solidFill>
                <a:latin typeface="Century Gothic" panose="020B0502020202020204" pitchFamily="34" charset="0"/>
              </a:rPr>
              <a:t>Ηα</a:t>
            </a:r>
            <a:r>
              <a:rPr lang="en-US" altLang="en-US" b="1" dirty="0" err="1">
                <a:solidFill>
                  <a:schemeClr val="accent5">
                    <a:lumMod val="75000"/>
                  </a:schemeClr>
                </a:solidFill>
                <a:latin typeface="Century Gothic" panose="020B0502020202020204" pitchFamily="34" charset="0"/>
              </a:rPr>
              <a:t>nsa</a:t>
            </a:r>
            <a:r>
              <a:rPr lang="en-US" altLang="en-US" b="1" dirty="0">
                <a:solidFill>
                  <a:schemeClr val="accent5">
                    <a:lumMod val="75000"/>
                  </a:schemeClr>
                </a:solidFill>
                <a:latin typeface="Century Gothic" panose="020B0502020202020204" pitchFamily="34" charset="0"/>
              </a:rPr>
              <a:t> </a:t>
            </a:r>
          </a:p>
          <a:p>
            <a:pPr eaLnBrk="1" hangingPunct="1">
              <a:spcBef>
                <a:spcPct val="0"/>
              </a:spcBef>
              <a:buFontTx/>
              <a:buNone/>
            </a:pPr>
            <a:r>
              <a:rPr lang="en-US" altLang="en-US" b="1" dirty="0">
                <a:solidFill>
                  <a:schemeClr val="accent5">
                    <a:lumMod val="75000"/>
                  </a:schemeClr>
                </a:solidFill>
                <a:latin typeface="Century Gothic" panose="020B0502020202020204" pitchFamily="34" charset="0"/>
              </a:rPr>
              <a:t>         </a:t>
            </a:r>
            <a:r>
              <a:rPr lang="el-GR" altLang="en-US" b="1" dirty="0" smtClean="0">
                <a:solidFill>
                  <a:schemeClr val="accent5">
                    <a:lumMod val="75000"/>
                  </a:schemeClr>
                </a:solidFill>
                <a:latin typeface="Century Gothic" panose="020B0502020202020204" pitchFamily="34" charset="0"/>
              </a:rPr>
              <a:t> </a:t>
            </a:r>
            <a:r>
              <a:rPr lang="en-US" altLang="en-US" b="1" dirty="0">
                <a:solidFill>
                  <a:schemeClr val="accent5">
                    <a:lumMod val="75000"/>
                  </a:schemeClr>
                </a:solidFill>
                <a:latin typeface="Century Gothic" panose="020B0502020202020204" pitchFamily="34" charset="0"/>
              </a:rPr>
              <a:t>Access</a:t>
            </a:r>
            <a:r>
              <a:rPr lang="de-DE" altLang="en-US" b="1" dirty="0">
                <a:solidFill>
                  <a:schemeClr val="accent5">
                    <a:lumMod val="75000"/>
                  </a:schemeClr>
                </a:solidFill>
                <a:latin typeface="Century Gothic" panose="020B0502020202020204" pitchFamily="34" charset="0"/>
              </a:rPr>
              <a:t> </a:t>
            </a:r>
          </a:p>
          <a:p>
            <a:pPr eaLnBrk="1" hangingPunct="1">
              <a:spcBef>
                <a:spcPct val="0"/>
              </a:spcBef>
              <a:buFontTx/>
              <a:buNone/>
            </a:pPr>
            <a:r>
              <a:rPr lang="de-DE" altLang="en-US" b="1" dirty="0">
                <a:solidFill>
                  <a:schemeClr val="accent5">
                    <a:lumMod val="75000"/>
                  </a:schemeClr>
                </a:solidFill>
                <a:latin typeface="Century Gothic" panose="020B0502020202020204" pitchFamily="34" charset="0"/>
              </a:rPr>
              <a:t>	Martin 16, </a:t>
            </a:r>
          </a:p>
          <a:p>
            <a:pPr eaLnBrk="1" hangingPunct="1">
              <a:spcBef>
                <a:spcPct val="0"/>
              </a:spcBef>
              <a:buFontTx/>
              <a:buNone/>
            </a:pPr>
            <a:r>
              <a:rPr lang="de-DE" altLang="en-US" b="1" dirty="0">
                <a:solidFill>
                  <a:schemeClr val="accent5">
                    <a:lumMod val="75000"/>
                  </a:schemeClr>
                </a:solidFill>
                <a:latin typeface="Century Gothic" panose="020B0502020202020204" pitchFamily="34" charset="0"/>
              </a:rPr>
              <a:t>	Sailhorse, </a:t>
            </a:r>
          </a:p>
          <a:p>
            <a:pPr eaLnBrk="1" hangingPunct="1">
              <a:spcBef>
                <a:spcPct val="0"/>
              </a:spcBef>
              <a:buFontTx/>
              <a:buNone/>
            </a:pPr>
            <a:r>
              <a:rPr lang="de-DE" altLang="en-US" b="1" dirty="0">
                <a:solidFill>
                  <a:schemeClr val="accent5">
                    <a:lumMod val="75000"/>
                  </a:schemeClr>
                </a:solidFill>
                <a:latin typeface="Century Gothic" panose="020B0502020202020204" pitchFamily="34" charset="0"/>
              </a:rPr>
              <a:t>	Hobie Trapseat</a:t>
            </a:r>
          </a:p>
          <a:p>
            <a:pPr eaLnBrk="1" hangingPunct="1">
              <a:spcBef>
                <a:spcPct val="0"/>
              </a:spcBef>
              <a:buFontTx/>
              <a:buNone/>
            </a:pPr>
            <a:r>
              <a:rPr lang="de-DE" altLang="en-US" b="1" dirty="0">
                <a:solidFill>
                  <a:schemeClr val="accent5">
                    <a:lumMod val="75000"/>
                  </a:schemeClr>
                </a:solidFill>
                <a:latin typeface="Century Gothic" panose="020B0502020202020204" pitchFamily="34" charset="0"/>
              </a:rPr>
              <a:t>	Challenger trimaran</a:t>
            </a:r>
            <a:endParaRPr lang="en-US" altLang="en-US" b="1" dirty="0">
              <a:solidFill>
                <a:schemeClr val="accent5">
                  <a:lumMod val="75000"/>
                </a:schemeClr>
              </a:solidFill>
              <a:latin typeface="Century Gothic" panose="020B0502020202020204" pitchFamily="34" charset="0"/>
            </a:endParaRPr>
          </a:p>
          <a:p>
            <a:pPr eaLnBrk="1" hangingPunct="1">
              <a:spcBef>
                <a:spcPct val="0"/>
              </a:spcBef>
              <a:buFontTx/>
              <a:buNone/>
            </a:pPr>
            <a:endParaRPr lang="de-DE" altLang="en-US" b="1" dirty="0">
              <a:solidFill>
                <a:schemeClr val="accent5">
                  <a:lumMod val="75000"/>
                </a:schemeClr>
              </a:solidFill>
              <a:latin typeface="Century Gothic" panose="020B0502020202020204" pitchFamily="34" charset="0"/>
            </a:endParaRPr>
          </a:p>
        </p:txBody>
      </p:sp>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40</a:t>
            </a:fld>
            <a:endParaRPr lang="en-GB"/>
          </a:p>
        </p:txBody>
      </p:sp>
    </p:spTree>
    <p:extLst>
      <p:ext uri="{BB962C8B-B14F-4D97-AF65-F5344CB8AC3E}">
        <p14:creationId xmlns:p14="http://schemas.microsoft.com/office/powerpoint/2010/main" val="1871208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9438" y="148047"/>
            <a:ext cx="8967156" cy="672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41</a:t>
            </a:fld>
            <a:endParaRPr lang="en-GB"/>
          </a:p>
        </p:txBody>
      </p:sp>
    </p:spTree>
    <p:extLst>
      <p:ext uri="{BB962C8B-B14F-4D97-AF65-F5344CB8AC3E}">
        <p14:creationId xmlns:p14="http://schemas.microsoft.com/office/powerpoint/2010/main" val="10894406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endParaRPr lang="en-GB" altLang="en-US" smtClean="0"/>
          </a:p>
        </p:txBody>
      </p:sp>
      <p:pic>
        <p:nvPicPr>
          <p:cNvPr id="4505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41417" y="-136525"/>
            <a:ext cx="9145674" cy="6858000"/>
          </a:xfrm>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42</a:t>
            </a:fld>
            <a:endParaRPr lang="en-GB"/>
          </a:p>
        </p:txBody>
      </p:sp>
    </p:spTree>
    <p:extLst>
      <p:ext uri="{BB962C8B-B14F-4D97-AF65-F5344CB8AC3E}">
        <p14:creationId xmlns:p14="http://schemas.microsoft.com/office/powerpoint/2010/main" val="8620986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44415"/>
            <a:ext cx="6528028" cy="841249"/>
          </a:xfrm>
        </p:spPr>
        <p:txBody>
          <a:bodyPr>
            <a:noAutofit/>
          </a:bodyPr>
          <a:lstStyle/>
          <a:p>
            <a:r>
              <a:rPr lang="el-GR" sz="3600" b="1" dirty="0" smtClean="0">
                <a:solidFill>
                  <a:schemeClr val="accent5">
                    <a:lumMod val="75000"/>
                  </a:schemeClr>
                </a:solidFill>
              </a:rPr>
              <a:t>Εμείς χρησιμοποιούμε </a:t>
            </a:r>
            <a:r>
              <a:rPr lang="en-US" sz="3600" b="1" dirty="0" smtClean="0">
                <a:solidFill>
                  <a:schemeClr val="accent5">
                    <a:lumMod val="75000"/>
                  </a:schemeClr>
                </a:solidFill>
              </a:rPr>
              <a:t>HANSA 303</a:t>
            </a:r>
            <a:endParaRPr lang="en-GB" sz="3600" b="1" dirty="0">
              <a:solidFill>
                <a:schemeClr val="accent5">
                  <a:lumMod val="75000"/>
                </a:schemeClr>
              </a:solidFill>
            </a:endParaRP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20390" b="20390"/>
          <a:stretch>
            <a:fillRect/>
          </a:stretch>
        </p:blipFill>
        <p:spPr>
          <a:xfrm>
            <a:off x="245427" y="1280161"/>
            <a:ext cx="6739801" cy="5321808"/>
          </a:xfrm>
        </p:spPr>
      </p:pic>
      <p:sp>
        <p:nvSpPr>
          <p:cNvPr id="4" name="Text Placeholder 3"/>
          <p:cNvSpPr>
            <a:spLocks noGrp="1"/>
          </p:cNvSpPr>
          <p:nvPr>
            <p:ph type="body" sz="half" idx="2"/>
          </p:nvPr>
        </p:nvSpPr>
        <p:spPr>
          <a:xfrm>
            <a:off x="-160155" y="1280160"/>
            <a:ext cx="7292475" cy="5460274"/>
          </a:xfrm>
        </p:spPr>
        <p:txBody>
          <a:bodyPr/>
          <a:lstStyle/>
          <a:p>
            <a:endParaRPr lang="en-GB"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4999" y="0"/>
            <a:ext cx="3248978" cy="6858000"/>
          </a:xfrm>
          <a:prstGeom prst="rect">
            <a:avLst/>
          </a:prstGeom>
        </p:spPr>
      </p:pic>
      <p:sp>
        <p:nvSpPr>
          <p:cNvPr id="7" name="Footer Placeholder 6"/>
          <p:cNvSpPr>
            <a:spLocks noGrp="1"/>
          </p:cNvSpPr>
          <p:nvPr>
            <p:ph type="ftr" sz="quarter" idx="11"/>
          </p:nvPr>
        </p:nvSpPr>
        <p:spPr/>
        <p:txBody>
          <a:bodyPr/>
          <a:lstStyle/>
          <a:p>
            <a:r>
              <a:rPr lang="en-GB" smtClean="0"/>
              <a:t>EIO-Blu Mediterraneo</a:t>
            </a:r>
            <a:endParaRPr lang="en-GB"/>
          </a:p>
        </p:txBody>
      </p:sp>
      <p:sp>
        <p:nvSpPr>
          <p:cNvPr id="8" name="Slide Number Placeholder 7"/>
          <p:cNvSpPr>
            <a:spLocks noGrp="1"/>
          </p:cNvSpPr>
          <p:nvPr>
            <p:ph type="sldNum" sz="quarter" idx="12"/>
          </p:nvPr>
        </p:nvSpPr>
        <p:spPr/>
        <p:txBody>
          <a:bodyPr/>
          <a:lstStyle/>
          <a:p>
            <a:fld id="{FB0715A1-4D71-4FA8-AE8E-18BCAC818ACB}" type="slidenum">
              <a:rPr lang="en-GB" smtClean="0"/>
              <a:t>43</a:t>
            </a:fld>
            <a:endParaRPr lang="en-GB"/>
          </a:p>
        </p:txBody>
      </p:sp>
    </p:spTree>
    <p:extLst>
      <p:ext uri="{BB962C8B-B14F-4D97-AF65-F5344CB8AC3E}">
        <p14:creationId xmlns:p14="http://schemas.microsoft.com/office/powerpoint/2010/main" val="24556411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4594" y="464366"/>
            <a:ext cx="8342812" cy="6257109"/>
          </a:xfrm>
          <a:prstGeom prst="rect">
            <a:avLst/>
          </a:prstGeom>
        </p:spPr>
      </p:pic>
      <p:sp>
        <p:nvSpPr>
          <p:cNvPr id="5" name="Footer Placeholder 4"/>
          <p:cNvSpPr>
            <a:spLocks noGrp="1"/>
          </p:cNvSpPr>
          <p:nvPr>
            <p:ph type="ftr" sz="quarter" idx="11"/>
          </p:nvPr>
        </p:nvSpPr>
        <p:spPr/>
        <p:txBody>
          <a:bodyPr/>
          <a:lstStyle/>
          <a:p>
            <a:r>
              <a:rPr lang="en-GB" smtClean="0"/>
              <a:t>EIO-Blu Mediterraneo</a:t>
            </a:r>
            <a:endParaRPr lang="en-GB"/>
          </a:p>
        </p:txBody>
      </p:sp>
      <p:sp>
        <p:nvSpPr>
          <p:cNvPr id="6" name="Slide Number Placeholder 5"/>
          <p:cNvSpPr>
            <a:spLocks noGrp="1"/>
          </p:cNvSpPr>
          <p:nvPr>
            <p:ph type="sldNum" sz="quarter" idx="12"/>
          </p:nvPr>
        </p:nvSpPr>
        <p:spPr/>
        <p:txBody>
          <a:bodyPr/>
          <a:lstStyle/>
          <a:p>
            <a:fld id="{FB0715A1-4D71-4FA8-AE8E-18BCAC818ACB}" type="slidenum">
              <a:rPr lang="en-GB" smtClean="0"/>
              <a:t>44</a:t>
            </a:fld>
            <a:endParaRPr lang="en-GB"/>
          </a:p>
        </p:txBody>
      </p:sp>
    </p:spTree>
    <p:extLst>
      <p:ext uri="{BB962C8B-B14F-4D97-AF65-F5344CB8AC3E}">
        <p14:creationId xmlns:p14="http://schemas.microsoft.com/office/powerpoint/2010/main" val="40305622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767840" cy="1109472"/>
          </a:xfrm>
        </p:spPr>
        <p:txBody>
          <a:bodyPr>
            <a:normAutofit fontScale="90000"/>
          </a:bodyPr>
          <a:lstStyle/>
          <a:p>
            <a:r>
              <a:rPr lang="en-US" dirty="0" smtClean="0"/>
              <a:t>HANSA 303</a:t>
            </a: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5816" y="0"/>
            <a:ext cx="10616184" cy="7077456"/>
          </a:xfrm>
          <a:prstGeom prst="rect">
            <a:avLst/>
          </a:prstGeom>
        </p:spPr>
      </p:pic>
      <p:sp>
        <p:nvSpPr>
          <p:cNvPr id="4" name="Footer Placeholder 3"/>
          <p:cNvSpPr>
            <a:spLocks noGrp="1"/>
          </p:cNvSpPr>
          <p:nvPr>
            <p:ph type="ftr" sz="quarter" idx="11"/>
          </p:nvPr>
        </p:nvSpPr>
        <p:spPr/>
        <p:txBody>
          <a:bodyPr/>
          <a:lstStyle/>
          <a:p>
            <a:r>
              <a:rPr lang="en-GB" smtClean="0"/>
              <a:t>EIO-Blu Mediterraneo</a:t>
            </a:r>
            <a:endParaRPr lang="en-GB"/>
          </a:p>
        </p:txBody>
      </p:sp>
      <p:sp>
        <p:nvSpPr>
          <p:cNvPr id="6" name="Slide Number Placeholder 5"/>
          <p:cNvSpPr>
            <a:spLocks noGrp="1"/>
          </p:cNvSpPr>
          <p:nvPr>
            <p:ph type="sldNum" sz="quarter" idx="12"/>
          </p:nvPr>
        </p:nvSpPr>
        <p:spPr/>
        <p:txBody>
          <a:bodyPr/>
          <a:lstStyle/>
          <a:p>
            <a:fld id="{FB0715A1-4D71-4FA8-AE8E-18BCAC818ACB}" type="slidenum">
              <a:rPr lang="en-GB" smtClean="0"/>
              <a:t>45</a:t>
            </a:fld>
            <a:endParaRPr lang="en-GB"/>
          </a:p>
        </p:txBody>
      </p:sp>
    </p:spTree>
    <p:extLst>
      <p:ext uri="{BB962C8B-B14F-4D97-AF65-F5344CB8AC3E}">
        <p14:creationId xmlns:p14="http://schemas.microsoft.com/office/powerpoint/2010/main" val="1636054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smtClean="0"/>
              <a:t>EIO-Blu Mediterraneo</a:t>
            </a:r>
            <a:endParaRPr lang="en-GB"/>
          </a:p>
        </p:txBody>
      </p:sp>
      <p:sp>
        <p:nvSpPr>
          <p:cNvPr id="3" name="Slide Number Placeholder 2"/>
          <p:cNvSpPr>
            <a:spLocks noGrp="1"/>
          </p:cNvSpPr>
          <p:nvPr>
            <p:ph type="sldNum" sz="quarter" idx="12"/>
          </p:nvPr>
        </p:nvSpPr>
        <p:spPr/>
        <p:txBody>
          <a:bodyPr/>
          <a:lstStyle/>
          <a:p>
            <a:fld id="{FB0715A1-4D71-4FA8-AE8E-18BCAC818ACB}" type="slidenum">
              <a:rPr lang="en-GB" smtClean="0"/>
              <a:t>46</a:t>
            </a:fld>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787444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TextBox 3"/>
          <p:cNvSpPr txBox="1">
            <a:spLocks noChangeArrowheads="1"/>
          </p:cNvSpPr>
          <p:nvPr/>
        </p:nvSpPr>
        <p:spPr bwMode="auto">
          <a:xfrm>
            <a:off x="1371600" y="476250"/>
            <a:ext cx="9705703" cy="615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n-US" sz="5400" b="1" dirty="0">
                <a:solidFill>
                  <a:schemeClr val="accent5">
                    <a:lumMod val="75000"/>
                  </a:schemeClr>
                </a:solidFill>
                <a:latin typeface="Century Gothic" panose="020B0502020202020204" pitchFamily="34" charset="0"/>
              </a:rPr>
              <a:t>Προσαρμογές</a:t>
            </a:r>
            <a:endParaRPr lang="de-DE" altLang="en-US" sz="2600" b="1" dirty="0">
              <a:solidFill>
                <a:schemeClr val="accent5">
                  <a:lumMod val="75000"/>
                </a:schemeClr>
              </a:solidFill>
              <a:latin typeface="Century Gothic" panose="020B0502020202020204" pitchFamily="34" charset="0"/>
            </a:endParaRPr>
          </a:p>
          <a:p>
            <a:pPr eaLnBrk="1" hangingPunct="1">
              <a:spcBef>
                <a:spcPct val="0"/>
              </a:spcBef>
              <a:buFontTx/>
              <a:buNone/>
            </a:pPr>
            <a:endParaRPr lang="el-GR" altLang="en-US" sz="2600" dirty="0">
              <a:latin typeface="Century Gothic" panose="020B0502020202020204" pitchFamily="34" charset="0"/>
            </a:endParaRPr>
          </a:p>
          <a:p>
            <a:pPr eaLnBrk="1" hangingPunct="1">
              <a:spcBef>
                <a:spcPct val="0"/>
              </a:spcBef>
              <a:buFontTx/>
              <a:buNone/>
            </a:pPr>
            <a:endParaRPr lang="el-GR" altLang="en-US" sz="2600" dirty="0">
              <a:latin typeface="Century Gothic" panose="020B0502020202020204" pitchFamily="34" charset="0"/>
            </a:endParaRPr>
          </a:p>
          <a:p>
            <a:pPr eaLnBrk="1" hangingPunct="1">
              <a:spcBef>
                <a:spcPct val="0"/>
              </a:spcBef>
              <a:buFontTx/>
              <a:buNone/>
            </a:pPr>
            <a:r>
              <a:rPr lang="el-GR" altLang="en-US" sz="4800" b="1" dirty="0">
                <a:solidFill>
                  <a:schemeClr val="accent5">
                    <a:lumMod val="75000"/>
                  </a:schemeClr>
                </a:solidFill>
                <a:latin typeface="Calibri Light" panose="020F0302020204030204" pitchFamily="34" charset="0"/>
                <a:cs typeface="Calibri Light" panose="020F0302020204030204" pitchFamily="34" charset="0"/>
              </a:rPr>
              <a:t>Πολλά σκάφη μπορούν εύκολα να προσαρμοστούν, αν υπάρχει ανάγκη,  ώστε να εξυπηρετούν ειδικές ανάγκες και επίπεδα αναπηριών τόσο για </a:t>
            </a:r>
            <a:r>
              <a:rPr lang="el-GR" altLang="en-US" sz="4800" b="1" dirty="0" smtClean="0">
                <a:solidFill>
                  <a:schemeClr val="accent5">
                    <a:lumMod val="75000"/>
                  </a:schemeClr>
                </a:solidFill>
                <a:latin typeface="Calibri Light" panose="020F0302020204030204" pitchFamily="34" charset="0"/>
                <a:cs typeface="Calibri Light" panose="020F0302020204030204" pitchFamily="34" charset="0"/>
              </a:rPr>
              <a:t>τεχνικές διαδρομές όσο </a:t>
            </a:r>
            <a:r>
              <a:rPr lang="el-GR" altLang="en-US" sz="4800" b="1" dirty="0">
                <a:solidFill>
                  <a:schemeClr val="accent5">
                    <a:lumMod val="75000"/>
                  </a:schemeClr>
                </a:solidFill>
                <a:latin typeface="Calibri Light" panose="020F0302020204030204" pitchFamily="34" charset="0"/>
                <a:cs typeface="Calibri Light" panose="020F0302020204030204" pitchFamily="34" charset="0"/>
              </a:rPr>
              <a:t>και ανοικτή θάλασσα. </a:t>
            </a:r>
            <a:endParaRPr lang="de-DE" altLang="en-US" sz="4800" b="1" dirty="0">
              <a:solidFill>
                <a:schemeClr val="accent5">
                  <a:lumMod val="75000"/>
                </a:schemeClr>
              </a:solidFill>
              <a:latin typeface="Calibri Light" panose="020F0302020204030204" pitchFamily="34" charset="0"/>
              <a:cs typeface="Calibri Light" panose="020F0302020204030204" pitchFamily="34" charset="0"/>
            </a:endParaRPr>
          </a:p>
        </p:txBody>
      </p:sp>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47</a:t>
            </a:fld>
            <a:endParaRPr lang="en-GB"/>
          </a:p>
        </p:txBody>
      </p:sp>
    </p:spTree>
    <p:extLst>
      <p:ext uri="{BB962C8B-B14F-4D97-AF65-F5344CB8AC3E}">
        <p14:creationId xmlns:p14="http://schemas.microsoft.com/office/powerpoint/2010/main" val="39605788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6988" y="1628775"/>
            <a:ext cx="7207250" cy="48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6988" y="1628776"/>
            <a:ext cx="744855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6989" y="1628776"/>
            <a:ext cx="7450137"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6989" y="1628776"/>
            <a:ext cx="745172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66989" y="1628776"/>
            <a:ext cx="745172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4" name="Picture 2" descr="H:\EUROSAF 2011\Rutland 04-050610_034.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55787" y="881535"/>
            <a:ext cx="8729184" cy="584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7" name="TextBox 3"/>
          <p:cNvSpPr txBox="1">
            <a:spLocks noChangeArrowheads="1"/>
          </p:cNvSpPr>
          <p:nvPr/>
        </p:nvSpPr>
        <p:spPr bwMode="auto">
          <a:xfrm>
            <a:off x="1123406" y="0"/>
            <a:ext cx="926156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163638" indent="-11636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l-GR" sz="5400" dirty="0">
                <a:solidFill>
                  <a:schemeClr val="accent5">
                    <a:lumMod val="75000"/>
                  </a:schemeClr>
                </a:solidFill>
                <a:latin typeface="Century Gothic" panose="020B0502020202020204" pitchFamily="34" charset="0"/>
                <a:ea typeface="Gautami" pitchFamily="2" charset="0"/>
                <a:cs typeface="Gautami" pitchFamily="2" charset="0"/>
              </a:rPr>
              <a:t>Προσαρμογές</a:t>
            </a:r>
            <a:endParaRPr lang="en-GB" altLang="el-GR" sz="5400" dirty="0">
              <a:solidFill>
                <a:schemeClr val="accent5">
                  <a:lumMod val="75000"/>
                </a:schemeClr>
              </a:solidFill>
              <a:latin typeface="Century Gothic" panose="020B0502020202020204" pitchFamily="34" charset="0"/>
              <a:ea typeface="Gautami" pitchFamily="2" charset="0"/>
              <a:cs typeface="Gautami" pitchFamily="2" charset="0"/>
            </a:endParaRPr>
          </a:p>
        </p:txBody>
      </p:sp>
      <p:sp>
        <p:nvSpPr>
          <p:cNvPr id="10" name="Pfeil nach unten 9"/>
          <p:cNvSpPr/>
          <p:nvPr/>
        </p:nvSpPr>
        <p:spPr>
          <a:xfrm>
            <a:off x="6383339" y="4508501"/>
            <a:ext cx="649287" cy="1152525"/>
          </a:xfrm>
          <a:prstGeom prst="downArrow">
            <a:avLst/>
          </a:prstGeom>
          <a:solidFill>
            <a:srgbClr val="FF0000">
              <a:alpha val="89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a:p>
        </p:txBody>
      </p:sp>
      <p:sp>
        <p:nvSpPr>
          <p:cNvPr id="12" name="Pfeil nach rechts 11"/>
          <p:cNvSpPr/>
          <p:nvPr/>
        </p:nvSpPr>
        <p:spPr>
          <a:xfrm>
            <a:off x="4079876" y="4437064"/>
            <a:ext cx="1368425" cy="649287"/>
          </a:xfrm>
          <a:prstGeom prst="rightArrow">
            <a:avLst/>
          </a:prstGeom>
          <a:solidFill>
            <a:srgbClr val="FF0000">
              <a:alpha val="69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a:p>
        </p:txBody>
      </p:sp>
      <p:sp>
        <p:nvSpPr>
          <p:cNvPr id="3" name="Footer Placeholder 2"/>
          <p:cNvSpPr>
            <a:spLocks noGrp="1"/>
          </p:cNvSpPr>
          <p:nvPr>
            <p:ph type="ftr" sz="quarter" idx="11"/>
          </p:nvPr>
        </p:nvSpPr>
        <p:spPr/>
        <p:txBody>
          <a:bodyPr/>
          <a:lstStyle/>
          <a:p>
            <a:r>
              <a:rPr lang="en-GB" smtClean="0"/>
              <a:t>EIO-Blu Mediterraneo</a:t>
            </a:r>
            <a:endParaRPr lang="en-GB"/>
          </a:p>
        </p:txBody>
      </p:sp>
      <p:sp>
        <p:nvSpPr>
          <p:cNvPr id="5" name="Slide Number Placeholder 4"/>
          <p:cNvSpPr>
            <a:spLocks noGrp="1"/>
          </p:cNvSpPr>
          <p:nvPr>
            <p:ph type="sldNum" sz="quarter" idx="12"/>
          </p:nvPr>
        </p:nvSpPr>
        <p:spPr/>
        <p:txBody>
          <a:bodyPr/>
          <a:lstStyle/>
          <a:p>
            <a:fld id="{FB0715A1-4D71-4FA8-AE8E-18BCAC818ACB}" type="slidenum">
              <a:rPr lang="en-GB" smtClean="0"/>
              <a:t>48</a:t>
            </a:fld>
            <a:endParaRPr lang="en-GB"/>
          </a:p>
        </p:txBody>
      </p:sp>
    </p:spTree>
    <p:extLst>
      <p:ext uri="{BB962C8B-B14F-4D97-AF65-F5344CB8AC3E}">
        <p14:creationId xmlns:p14="http://schemas.microsoft.com/office/powerpoint/2010/main" val="3824513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ppt_w</p:attrName>
                                        </p:attrNameLst>
                                      </p:cBhvr>
                                      <p:tavLst>
                                        <p:tav tm="0">
                                          <p:val>
                                            <p:fltVal val="0"/>
                                          </p:val>
                                        </p:tav>
                                        <p:tav tm="100000">
                                          <p:val>
                                            <p:strVal val="#ppt_w"/>
                                          </p:val>
                                        </p:tav>
                                      </p:tavLst>
                                    </p:anim>
                                    <p:anim calcmode="lin" valueType="num">
                                      <p:cBhvr>
                                        <p:cTn id="12" dur="10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childTnLst>
                                </p:cTn>
                              </p:par>
                              <p:par>
                                <p:cTn id="19" presetID="53" presetClass="exit" presetSubtype="0" fill="hold" grpId="1" nodeType="withEffect">
                                  <p:stCondLst>
                                    <p:cond delay="0"/>
                                  </p:stCondLst>
                                  <p:childTnLst>
                                    <p:anim calcmode="lin" valueType="num">
                                      <p:cBhvr>
                                        <p:cTn id="20" dur="500"/>
                                        <p:tgtEl>
                                          <p:spTgt spid="10"/>
                                        </p:tgtEl>
                                        <p:attrNameLst>
                                          <p:attrName>ppt_w</p:attrName>
                                        </p:attrNameLst>
                                      </p:cBhvr>
                                      <p:tavLst>
                                        <p:tav tm="0">
                                          <p:val>
                                            <p:strVal val="ppt_w"/>
                                          </p:val>
                                        </p:tav>
                                        <p:tav tm="100000">
                                          <p:val>
                                            <p:fltVal val="0"/>
                                          </p:val>
                                        </p:tav>
                                      </p:tavLst>
                                    </p:anim>
                                    <p:anim calcmode="lin" valueType="num">
                                      <p:cBhvr>
                                        <p:cTn id="21" dur="500"/>
                                        <p:tgtEl>
                                          <p:spTgt spid="10"/>
                                        </p:tgtEl>
                                        <p:attrNameLst>
                                          <p:attrName>ppt_h</p:attrName>
                                        </p:attrNameLst>
                                      </p:cBhvr>
                                      <p:tavLst>
                                        <p:tav tm="0">
                                          <p:val>
                                            <p:strVal val="ppt_h"/>
                                          </p:val>
                                        </p:tav>
                                        <p:tav tm="100000">
                                          <p:val>
                                            <p:fltVal val="0"/>
                                          </p:val>
                                        </p:tav>
                                      </p:tavLst>
                                    </p:anim>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fltVal val="0"/>
                                          </p:val>
                                        </p:tav>
                                        <p:tav tm="100000">
                                          <p:val>
                                            <p:strVal val="#ppt_w"/>
                                          </p:val>
                                        </p:tav>
                                      </p:tavLst>
                                    </p:anim>
                                    <p:anim calcmode="lin" valueType="num">
                                      <p:cBhvr>
                                        <p:cTn id="29" dur="10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16"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16"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1000" fill="hold"/>
                                        <p:tgtEl>
                                          <p:spTgt spid="6"/>
                                        </p:tgtEl>
                                        <p:attrNameLst>
                                          <p:attrName>ppt_w</p:attrName>
                                        </p:attrNameLst>
                                      </p:cBhvr>
                                      <p:tavLst>
                                        <p:tav tm="0">
                                          <p:val>
                                            <p:fltVal val="0"/>
                                          </p:val>
                                        </p:tav>
                                        <p:tav tm="100000">
                                          <p:val>
                                            <p:strVal val="#ppt_w"/>
                                          </p:val>
                                        </p:tav>
                                      </p:tavLst>
                                    </p:anim>
                                    <p:anim calcmode="lin" valueType="num">
                                      <p:cBhvr>
                                        <p:cTn id="41" dur="1000" fill="hold"/>
                                        <p:tgtEl>
                                          <p:spTgt spid="6"/>
                                        </p:tgtEl>
                                        <p:attrNameLst>
                                          <p:attrName>ppt_h</p:attrName>
                                        </p:attrNameLst>
                                      </p:cBhvr>
                                      <p:tavLst>
                                        <p:tav tm="0">
                                          <p:val>
                                            <p:fltVal val="0"/>
                                          </p:val>
                                        </p:tav>
                                        <p:tav tm="100000">
                                          <p:val>
                                            <p:strVal val="#ppt_h"/>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16" fill="hold" nodeType="clickEffect">
                                  <p:stCondLst>
                                    <p:cond delay="0"/>
                                  </p:stCondLst>
                                  <p:childTnLst>
                                    <p:set>
                                      <p:cBhvr>
                                        <p:cTn id="45" dur="1" fill="hold">
                                          <p:stCondLst>
                                            <p:cond delay="0"/>
                                          </p:stCondLst>
                                        </p:cTn>
                                        <p:tgtEl>
                                          <p:spTgt spid="33794"/>
                                        </p:tgtEl>
                                        <p:attrNameLst>
                                          <p:attrName>style.visibility</p:attrName>
                                        </p:attrNameLst>
                                      </p:cBhvr>
                                      <p:to>
                                        <p:strVal val="visible"/>
                                      </p:to>
                                    </p:set>
                                    <p:anim calcmode="lin" valueType="num">
                                      <p:cBhvr>
                                        <p:cTn id="46" dur="1000" fill="hold"/>
                                        <p:tgtEl>
                                          <p:spTgt spid="33794"/>
                                        </p:tgtEl>
                                        <p:attrNameLst>
                                          <p:attrName>ppt_w</p:attrName>
                                        </p:attrNameLst>
                                      </p:cBhvr>
                                      <p:tavLst>
                                        <p:tav tm="0">
                                          <p:val>
                                            <p:fltVal val="0"/>
                                          </p:val>
                                        </p:tav>
                                        <p:tav tm="100000">
                                          <p:val>
                                            <p:strVal val="#ppt_w"/>
                                          </p:val>
                                        </p:tav>
                                      </p:tavLst>
                                    </p:anim>
                                    <p:anim calcmode="lin" valueType="num">
                                      <p:cBhvr>
                                        <p:cTn id="47" dur="1000" fill="hold"/>
                                        <p:tgtEl>
                                          <p:spTgt spid="33794"/>
                                        </p:tgtEl>
                                        <p:attrNameLst>
                                          <p:attrName>ppt_h</p:attrName>
                                        </p:attrNameLst>
                                      </p:cBhvr>
                                      <p:tavLst>
                                        <p:tav tm="0">
                                          <p:val>
                                            <p:fltVal val="0"/>
                                          </p:val>
                                        </p:tav>
                                        <p:tav tm="100000">
                                          <p:val>
                                            <p:strVal val="#ppt_h"/>
                                          </p:val>
                                        </p:tav>
                                      </p:tavLst>
                                    </p:anim>
                                  </p:childTnLst>
                                </p:cTn>
                              </p:par>
                              <p:par>
                                <p:cTn id="48" presetID="23" presetClass="entr" presetSubtype="16"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500" fill="hold"/>
                                        <p:tgtEl>
                                          <p:spTgt spid="12"/>
                                        </p:tgtEl>
                                        <p:attrNameLst>
                                          <p:attrName>ppt_w</p:attrName>
                                        </p:attrNameLst>
                                      </p:cBhvr>
                                      <p:tavLst>
                                        <p:tav tm="0">
                                          <p:val>
                                            <p:fltVal val="0"/>
                                          </p:val>
                                        </p:tav>
                                        <p:tav tm="100000">
                                          <p:val>
                                            <p:strVal val="#ppt_w"/>
                                          </p:val>
                                        </p:tav>
                                      </p:tavLst>
                                    </p:anim>
                                    <p:anim calcmode="lin" valueType="num">
                                      <p:cBhvr>
                                        <p:cTn id="51"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2" descr="H:\EUROSAF\GaryHufford_3604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931" y="151448"/>
            <a:ext cx="8351837" cy="65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49</a:t>
            </a:fld>
            <a:endParaRPr lang="en-GB"/>
          </a:p>
        </p:txBody>
      </p:sp>
    </p:spTree>
    <p:extLst>
      <p:ext uri="{BB962C8B-B14F-4D97-AF65-F5344CB8AC3E}">
        <p14:creationId xmlns:p14="http://schemas.microsoft.com/office/powerpoint/2010/main" val="9387666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838432" cy="1682496"/>
          </a:xfrm>
        </p:spPr>
        <p:txBody>
          <a:bodyPr>
            <a:normAutofit fontScale="90000"/>
          </a:bodyPr>
          <a:lstStyle/>
          <a:p>
            <a:r>
              <a:rPr lang="el-GR" sz="3200" b="1" dirty="0" smtClean="0">
                <a:solidFill>
                  <a:schemeClr val="accent5">
                    <a:lumMod val="75000"/>
                  </a:schemeClr>
                </a:solidFill>
                <a:latin typeface="+mn-lt"/>
              </a:rPr>
              <a:t/>
            </a:r>
            <a:br>
              <a:rPr lang="el-GR" sz="3200" b="1" dirty="0" smtClean="0">
                <a:solidFill>
                  <a:schemeClr val="accent5">
                    <a:lumMod val="75000"/>
                  </a:schemeClr>
                </a:solidFill>
                <a:latin typeface="+mn-lt"/>
              </a:rPr>
            </a:br>
            <a:r>
              <a:rPr lang="el-GR" sz="3200" b="1" dirty="0" smtClean="0">
                <a:solidFill>
                  <a:schemeClr val="accent5">
                    <a:lumMod val="75000"/>
                  </a:schemeClr>
                </a:solidFill>
                <a:latin typeface="+mn-lt"/>
              </a:rPr>
              <a:t> Οι Προπονητές μας προετοιμάζονται</a:t>
            </a:r>
            <a:br>
              <a:rPr lang="el-GR" sz="3200" b="1" dirty="0" smtClean="0">
                <a:solidFill>
                  <a:schemeClr val="accent5">
                    <a:lumMod val="75000"/>
                  </a:schemeClr>
                </a:solidFill>
                <a:latin typeface="+mn-lt"/>
              </a:rPr>
            </a:br>
            <a:r>
              <a:rPr lang="el-GR" sz="3200" b="1" dirty="0" smtClean="0">
                <a:solidFill>
                  <a:schemeClr val="accent5">
                    <a:lumMod val="75000"/>
                  </a:schemeClr>
                </a:solidFill>
                <a:latin typeface="+mn-lt"/>
              </a:rPr>
              <a:t>Σεμινάριο και Παγκόσμιο </a:t>
            </a:r>
            <a:r>
              <a:rPr lang="en-US" sz="3200" b="1" dirty="0" err="1" smtClean="0">
                <a:solidFill>
                  <a:schemeClr val="accent5">
                    <a:lumMod val="75000"/>
                  </a:schemeClr>
                </a:solidFill>
                <a:latin typeface="+mn-lt"/>
              </a:rPr>
              <a:t>Hansa</a:t>
            </a:r>
            <a:r>
              <a:rPr lang="en-US" sz="3200" b="1" dirty="0" smtClean="0">
                <a:solidFill>
                  <a:schemeClr val="accent5">
                    <a:lumMod val="75000"/>
                  </a:schemeClr>
                </a:solidFill>
                <a:latin typeface="+mn-lt"/>
              </a:rPr>
              <a:t>. </a:t>
            </a:r>
            <a:r>
              <a:rPr lang="el-GR" sz="3200" b="1" dirty="0" smtClean="0">
                <a:solidFill>
                  <a:schemeClr val="accent5">
                    <a:lumMod val="75000"/>
                  </a:schemeClr>
                </a:solidFill>
                <a:latin typeface="+mn-lt"/>
              </a:rPr>
              <a:t>2021 </a:t>
            </a:r>
            <a:r>
              <a:rPr lang="en-US" sz="3200" b="1" dirty="0" smtClean="0">
                <a:solidFill>
                  <a:schemeClr val="accent5">
                    <a:lumMod val="75000"/>
                  </a:schemeClr>
                </a:solidFill>
                <a:latin typeface="+mn-lt"/>
              </a:rPr>
              <a:t>Palermo Italy</a:t>
            </a:r>
            <a:r>
              <a:rPr lang="el-GR" sz="3200" b="1" dirty="0">
                <a:solidFill>
                  <a:schemeClr val="accent5">
                    <a:lumMod val="75000"/>
                  </a:schemeClr>
                </a:solidFill>
                <a:latin typeface="+mn-lt"/>
              </a:rPr>
              <a:t/>
            </a:r>
            <a:br>
              <a:rPr lang="el-GR" sz="3200" b="1" dirty="0">
                <a:solidFill>
                  <a:schemeClr val="accent5">
                    <a:lumMod val="75000"/>
                  </a:schemeClr>
                </a:solidFill>
                <a:latin typeface="+mn-lt"/>
              </a:rPr>
            </a:br>
            <a:endParaRPr lang="en-GB" sz="3200" b="1" dirty="0">
              <a:solidFill>
                <a:schemeClr val="accent5">
                  <a:lumMod val="75000"/>
                </a:schemeClr>
              </a:solidFill>
              <a:latin typeface="+mn-lt"/>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45522" y="339056"/>
            <a:ext cx="4146478" cy="5510803"/>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5" y="2577998"/>
            <a:ext cx="7975413" cy="3778352"/>
          </a:xfrm>
          <a:prstGeom prst="rect">
            <a:avLst/>
          </a:prstGeom>
        </p:spPr>
      </p:pic>
      <p:sp>
        <p:nvSpPr>
          <p:cNvPr id="6" name="Footer Placeholder 5"/>
          <p:cNvSpPr>
            <a:spLocks noGrp="1"/>
          </p:cNvSpPr>
          <p:nvPr>
            <p:ph type="ftr" sz="quarter" idx="11"/>
          </p:nvPr>
        </p:nvSpPr>
        <p:spPr/>
        <p:txBody>
          <a:bodyPr/>
          <a:lstStyle/>
          <a:p>
            <a:r>
              <a:rPr lang="en-GB" smtClean="0"/>
              <a:t>EIO-Blu Mediterraneo</a:t>
            </a:r>
            <a:endParaRPr lang="en-GB"/>
          </a:p>
        </p:txBody>
      </p:sp>
      <p:sp>
        <p:nvSpPr>
          <p:cNvPr id="7" name="Slide Number Placeholder 6"/>
          <p:cNvSpPr>
            <a:spLocks noGrp="1"/>
          </p:cNvSpPr>
          <p:nvPr>
            <p:ph type="sldNum" sz="quarter" idx="12"/>
          </p:nvPr>
        </p:nvSpPr>
        <p:spPr/>
        <p:txBody>
          <a:bodyPr/>
          <a:lstStyle/>
          <a:p>
            <a:fld id="{FB0715A1-4D71-4FA8-AE8E-18BCAC818ACB}" type="slidenum">
              <a:rPr lang="en-GB" smtClean="0"/>
              <a:t>5</a:t>
            </a:fld>
            <a:endParaRPr lang="en-GB"/>
          </a:p>
        </p:txBody>
      </p:sp>
    </p:spTree>
    <p:extLst>
      <p:ext uri="{BB962C8B-B14F-4D97-AF65-F5344CB8AC3E}">
        <p14:creationId xmlns:p14="http://schemas.microsoft.com/office/powerpoint/2010/main" val="329017901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extBox 3"/>
          <p:cNvSpPr txBox="1">
            <a:spLocks noChangeArrowheads="1"/>
          </p:cNvSpPr>
          <p:nvPr/>
        </p:nvSpPr>
        <p:spPr bwMode="auto">
          <a:xfrm>
            <a:off x="1058090" y="283961"/>
            <a:ext cx="10570029" cy="784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163638" indent="-11636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n-US" sz="3600" b="1" dirty="0">
                <a:solidFill>
                  <a:srgbClr val="002060"/>
                </a:solidFill>
                <a:latin typeface="Calibri Light" panose="020F0302020204030204" pitchFamily="34" charset="0"/>
                <a:cs typeface="Calibri Light" panose="020F0302020204030204" pitchFamily="34" charset="0"/>
              </a:rPr>
              <a:t>            </a:t>
            </a:r>
            <a:r>
              <a:rPr lang="en-US" altLang="en-US" sz="3600" b="1" dirty="0" smtClean="0">
                <a:solidFill>
                  <a:srgbClr val="002060"/>
                </a:solidFill>
                <a:latin typeface="Calibri Light" panose="020F0302020204030204" pitchFamily="34" charset="0"/>
                <a:cs typeface="Calibri Light" panose="020F0302020204030204" pitchFamily="34" charset="0"/>
              </a:rPr>
              <a:t>     </a:t>
            </a:r>
            <a:r>
              <a:rPr lang="el-GR" altLang="en-US" sz="3600" b="1" dirty="0" smtClean="0">
                <a:solidFill>
                  <a:srgbClr val="002060"/>
                </a:solidFill>
                <a:latin typeface="Calibri Light" panose="020F0302020204030204" pitchFamily="34" charset="0"/>
                <a:cs typeface="Calibri Light" panose="020F0302020204030204" pitchFamily="34" charset="0"/>
              </a:rPr>
              <a:t>              </a:t>
            </a:r>
            <a:r>
              <a:rPr lang="en-GB" altLang="en-US" sz="3600" b="1" dirty="0" smtClean="0">
                <a:solidFill>
                  <a:schemeClr val="accent5">
                    <a:lumMod val="75000"/>
                  </a:schemeClr>
                </a:solidFill>
                <a:latin typeface="Calibri Light" panose="020F0302020204030204" pitchFamily="34" charset="0"/>
                <a:cs typeface="Calibri Light" panose="020F0302020204030204" pitchFamily="34" charset="0"/>
              </a:rPr>
              <a:t>Classification</a:t>
            </a:r>
            <a:endParaRPr lang="el-GR" altLang="en-US" sz="3600" b="1" dirty="0">
              <a:solidFill>
                <a:schemeClr val="accent5">
                  <a:lumMod val="75000"/>
                </a:schemeClr>
              </a:solidFill>
              <a:latin typeface="Calibri Light" panose="020F0302020204030204" pitchFamily="34" charset="0"/>
              <a:cs typeface="Calibri Light" panose="020F0302020204030204" pitchFamily="34" charset="0"/>
            </a:endParaRPr>
          </a:p>
          <a:p>
            <a:pPr eaLnBrk="1" hangingPunct="1">
              <a:spcBef>
                <a:spcPct val="0"/>
              </a:spcBef>
              <a:buFontTx/>
              <a:buNone/>
            </a:pPr>
            <a:r>
              <a:rPr lang="el-GR" altLang="en-US" sz="3600" b="1" dirty="0">
                <a:solidFill>
                  <a:schemeClr val="accent5">
                    <a:lumMod val="75000"/>
                  </a:schemeClr>
                </a:solidFill>
                <a:latin typeface="Calibri Light" panose="020F0302020204030204" pitchFamily="34" charset="0"/>
                <a:cs typeface="Calibri Light" panose="020F0302020204030204" pitchFamily="34" charset="0"/>
              </a:rPr>
              <a:t>       Κατάταξη ανάλογα με τον βαθμό Αναπηρίας</a:t>
            </a:r>
            <a:endParaRPr lang="en-GB" altLang="en-US" sz="3600" b="1" dirty="0">
              <a:solidFill>
                <a:schemeClr val="accent5">
                  <a:lumMod val="75000"/>
                </a:schemeClr>
              </a:solidFill>
              <a:latin typeface="Calibri Light" panose="020F0302020204030204" pitchFamily="34" charset="0"/>
              <a:cs typeface="Calibri Light" panose="020F0302020204030204" pitchFamily="34" charset="0"/>
            </a:endParaRPr>
          </a:p>
          <a:p>
            <a:pPr eaLnBrk="1" hangingPunct="1">
              <a:spcBef>
                <a:spcPct val="0"/>
              </a:spcBef>
              <a:buFontTx/>
              <a:buNone/>
            </a:pPr>
            <a:endParaRPr lang="en-US" altLang="en-US" sz="2600" dirty="0">
              <a:solidFill>
                <a:schemeClr val="accent5">
                  <a:lumMod val="75000"/>
                </a:schemeClr>
              </a:solidFill>
              <a:latin typeface="Calibri Light" panose="020F0302020204030204" pitchFamily="34" charset="0"/>
              <a:cs typeface="Calibri Light" panose="020F0302020204030204" pitchFamily="34" charset="0"/>
            </a:endParaRPr>
          </a:p>
          <a:p>
            <a:pPr eaLnBrk="1" hangingPunct="1">
              <a:spcBef>
                <a:spcPct val="0"/>
              </a:spcBef>
              <a:buFontTx/>
              <a:buNone/>
            </a:pPr>
            <a:r>
              <a:rPr lang="en-US" altLang="en-US" dirty="0">
                <a:solidFill>
                  <a:schemeClr val="accent5">
                    <a:lumMod val="75000"/>
                  </a:schemeClr>
                </a:solidFill>
                <a:latin typeface="Calibri Light" panose="020F0302020204030204" pitchFamily="34" charset="0"/>
                <a:cs typeface="Calibri Light" panose="020F0302020204030204" pitchFamily="34" charset="0"/>
              </a:rPr>
              <a:t>           </a:t>
            </a:r>
            <a:r>
              <a:rPr lang="el-GR" altLang="en-US" b="1" dirty="0">
                <a:solidFill>
                  <a:schemeClr val="accent5">
                    <a:lumMod val="75000"/>
                  </a:schemeClr>
                </a:solidFill>
                <a:latin typeface="Calibri Light" panose="020F0302020204030204" pitchFamily="34" charset="0"/>
                <a:cs typeface="Calibri Light" panose="020F0302020204030204" pitchFamily="34" charset="0"/>
              </a:rPr>
              <a:t>Οι Αθλητές που αγωνίζονται σε Διεθνείς</a:t>
            </a:r>
            <a:r>
              <a:rPr lang="en-US" altLang="en-US" b="1" dirty="0">
                <a:solidFill>
                  <a:schemeClr val="accent5">
                    <a:lumMod val="75000"/>
                  </a:schemeClr>
                </a:solidFill>
                <a:latin typeface="Calibri Light" panose="020F0302020204030204" pitchFamily="34" charset="0"/>
                <a:cs typeface="Calibri Light" panose="020F0302020204030204" pitchFamily="34" charset="0"/>
              </a:rPr>
              <a:t> </a:t>
            </a:r>
            <a:r>
              <a:rPr lang="el-GR" altLang="en-US" b="1" dirty="0">
                <a:solidFill>
                  <a:schemeClr val="accent5">
                    <a:lumMod val="75000"/>
                  </a:schemeClr>
                </a:solidFill>
                <a:latin typeface="Calibri Light" panose="020F0302020204030204" pitchFamily="34" charset="0"/>
                <a:cs typeface="Calibri Light" panose="020F0302020204030204" pitchFamily="34" charset="0"/>
              </a:rPr>
              <a:t>Αγώνες</a:t>
            </a:r>
            <a:r>
              <a:rPr lang="en-US" altLang="en-US" b="1" dirty="0">
                <a:solidFill>
                  <a:schemeClr val="accent5">
                    <a:lumMod val="75000"/>
                  </a:schemeClr>
                </a:solidFill>
                <a:latin typeface="Calibri Light" panose="020F0302020204030204" pitchFamily="34" charset="0"/>
                <a:cs typeface="Calibri Light" panose="020F0302020204030204" pitchFamily="34" charset="0"/>
              </a:rPr>
              <a:t>,</a:t>
            </a:r>
            <a:r>
              <a:rPr lang="el-GR" altLang="en-US" b="1" dirty="0">
                <a:solidFill>
                  <a:schemeClr val="accent5">
                    <a:lumMod val="75000"/>
                  </a:schemeClr>
                </a:solidFill>
                <a:latin typeface="Calibri Light" panose="020F0302020204030204" pitchFamily="34" charset="0"/>
                <a:cs typeface="Calibri Light" panose="020F0302020204030204" pitchFamily="34" charset="0"/>
              </a:rPr>
              <a:t> Παγκόσμια Πρωταθλήματα και Παραολυμπιακούς,πρέπει να έχουν βαθμό κατάταξης που να αντιστοιχεί στον βαθμό αναπηρίας τους</a:t>
            </a:r>
            <a:r>
              <a:rPr lang="en-US" altLang="en-US" b="1" dirty="0" smtClean="0">
                <a:solidFill>
                  <a:schemeClr val="accent5">
                    <a:lumMod val="75000"/>
                  </a:schemeClr>
                </a:solidFill>
                <a:latin typeface="Calibri Light" panose="020F0302020204030204" pitchFamily="34" charset="0"/>
                <a:cs typeface="Calibri Light" panose="020F0302020204030204" pitchFamily="34" charset="0"/>
              </a:rPr>
              <a:t>.</a:t>
            </a:r>
            <a:endParaRPr lang="el-GR" altLang="en-US" b="1" dirty="0" smtClean="0">
              <a:solidFill>
                <a:schemeClr val="accent5">
                  <a:lumMod val="75000"/>
                </a:schemeClr>
              </a:solidFill>
              <a:latin typeface="Calibri Light" panose="020F0302020204030204" pitchFamily="34" charset="0"/>
              <a:cs typeface="Calibri Light" panose="020F0302020204030204" pitchFamily="34" charset="0"/>
            </a:endParaRPr>
          </a:p>
          <a:p>
            <a:pPr>
              <a:spcBef>
                <a:spcPct val="0"/>
              </a:spcBef>
              <a:buNone/>
            </a:pPr>
            <a:endParaRPr lang="el-GR" altLang="en-US" b="1" dirty="0" smtClean="0">
              <a:solidFill>
                <a:schemeClr val="accent5">
                  <a:lumMod val="75000"/>
                </a:schemeClr>
              </a:solidFill>
              <a:latin typeface="Calibri Light" panose="020F0302020204030204" pitchFamily="34" charset="0"/>
              <a:cs typeface="Calibri Light" panose="020F0302020204030204" pitchFamily="34" charset="0"/>
            </a:endParaRPr>
          </a:p>
          <a:p>
            <a:pPr>
              <a:spcBef>
                <a:spcPct val="0"/>
              </a:spcBef>
              <a:buNone/>
            </a:pPr>
            <a:r>
              <a:rPr lang="en-US" altLang="en-US" b="1" dirty="0" smtClean="0">
                <a:solidFill>
                  <a:schemeClr val="accent5">
                    <a:lumMod val="75000"/>
                  </a:schemeClr>
                </a:solidFill>
                <a:latin typeface="Calibri Light" panose="020F0302020204030204" pitchFamily="34" charset="0"/>
                <a:cs typeface="Calibri Light" panose="020F0302020204030204" pitchFamily="34" charset="0"/>
              </a:rPr>
              <a:t>World </a:t>
            </a:r>
            <a:r>
              <a:rPr lang="en-US" altLang="en-US" b="1" dirty="0">
                <a:solidFill>
                  <a:schemeClr val="accent5">
                    <a:lumMod val="75000"/>
                  </a:schemeClr>
                </a:solidFill>
                <a:latin typeface="Calibri Light" panose="020F0302020204030204" pitchFamily="34" charset="0"/>
                <a:cs typeface="Calibri Light" panose="020F0302020204030204" pitchFamily="34" charset="0"/>
              </a:rPr>
              <a:t>Sailing, Para-Classification Rules for World Sailing, 2018 amended on May 2019</a:t>
            </a:r>
            <a:endParaRPr lang="de-DE" altLang="en-US" dirty="0">
              <a:solidFill>
                <a:schemeClr val="accent5">
                  <a:lumMod val="75000"/>
                </a:schemeClr>
              </a:solidFill>
              <a:latin typeface="Calibri Light" panose="020F0302020204030204" pitchFamily="34" charset="0"/>
              <a:cs typeface="Calibri Light" panose="020F0302020204030204" pitchFamily="34" charset="0"/>
            </a:endParaRPr>
          </a:p>
          <a:p>
            <a:pPr>
              <a:spcBef>
                <a:spcPct val="0"/>
              </a:spcBef>
              <a:buNone/>
            </a:pPr>
            <a:endParaRPr lang="el-GR" altLang="en-US" sz="2800" b="1" dirty="0" smtClean="0">
              <a:solidFill>
                <a:schemeClr val="accent5">
                  <a:lumMod val="75000"/>
                </a:schemeClr>
              </a:solidFill>
              <a:latin typeface="Calibri Light" panose="020F0302020204030204" pitchFamily="34" charset="0"/>
              <a:cs typeface="Calibri Light" panose="020F0302020204030204" pitchFamily="34" charset="0"/>
            </a:endParaRPr>
          </a:p>
          <a:p>
            <a:pPr>
              <a:spcBef>
                <a:spcPct val="0"/>
              </a:spcBef>
              <a:buNone/>
            </a:pPr>
            <a:r>
              <a:rPr lang="el-GR" altLang="en-US" sz="2800" b="1" dirty="0" smtClean="0">
                <a:solidFill>
                  <a:schemeClr val="accent5">
                    <a:lumMod val="75000"/>
                  </a:schemeClr>
                </a:solidFill>
                <a:latin typeface="Calibri Light" panose="020F0302020204030204" pitchFamily="34" charset="0"/>
                <a:cs typeface="Calibri Light" panose="020F0302020204030204" pitchFamily="34" charset="0"/>
              </a:rPr>
              <a:t>Σεμινάρια </a:t>
            </a:r>
            <a:r>
              <a:rPr lang="el-GR" altLang="en-US" sz="2800" b="1" dirty="0">
                <a:solidFill>
                  <a:schemeClr val="accent5">
                    <a:lumMod val="75000"/>
                  </a:schemeClr>
                </a:solidFill>
                <a:latin typeface="Calibri Light" panose="020F0302020204030204" pitchFamily="34" charset="0"/>
                <a:cs typeface="Calibri Light" panose="020F0302020204030204" pitchFamily="34" charset="0"/>
              </a:rPr>
              <a:t>για </a:t>
            </a:r>
            <a:r>
              <a:rPr lang="en-US" altLang="en-US" sz="2800" b="1" dirty="0">
                <a:solidFill>
                  <a:schemeClr val="accent5">
                    <a:lumMod val="75000"/>
                  </a:schemeClr>
                </a:solidFill>
                <a:latin typeface="Calibri Light" panose="020F0302020204030204" pitchFamily="34" charset="0"/>
                <a:cs typeface="Calibri Light" panose="020F0302020204030204" pitchFamily="34" charset="0"/>
              </a:rPr>
              <a:t>Classifiers</a:t>
            </a:r>
            <a:r>
              <a:rPr lang="el-GR" altLang="en-US" sz="2800" b="1" dirty="0">
                <a:solidFill>
                  <a:schemeClr val="accent5">
                    <a:lumMod val="75000"/>
                  </a:schemeClr>
                </a:solidFill>
                <a:latin typeface="Calibri Light" panose="020F0302020204030204" pitchFamily="34" charset="0"/>
                <a:cs typeface="Calibri Light" panose="020F0302020204030204" pitchFamily="34" charset="0"/>
              </a:rPr>
              <a:t> οργανώνονται από την</a:t>
            </a:r>
            <a:r>
              <a:rPr lang="en-US" altLang="en-US" sz="2800" b="1" dirty="0">
                <a:solidFill>
                  <a:schemeClr val="accent5">
                    <a:lumMod val="75000"/>
                  </a:schemeClr>
                </a:solidFill>
                <a:latin typeface="Calibri Light" panose="020F0302020204030204" pitchFamily="34" charset="0"/>
                <a:cs typeface="Calibri Light" panose="020F0302020204030204" pitchFamily="34" charset="0"/>
              </a:rPr>
              <a:t> World Sailing</a:t>
            </a:r>
            <a:r>
              <a:rPr lang="el-GR" altLang="en-US" sz="2800" b="1" dirty="0">
                <a:solidFill>
                  <a:schemeClr val="accent5">
                    <a:lumMod val="75000"/>
                  </a:schemeClr>
                </a:solidFill>
                <a:latin typeface="Calibri Light" panose="020F0302020204030204" pitchFamily="34" charset="0"/>
                <a:cs typeface="Calibri Light" panose="020F0302020204030204" pitchFamily="34" charset="0"/>
              </a:rPr>
              <a:t> </a:t>
            </a:r>
            <a:endParaRPr lang="en-GB" altLang="en-US" sz="2800" b="1" dirty="0">
              <a:solidFill>
                <a:schemeClr val="accent5">
                  <a:lumMod val="75000"/>
                </a:schemeClr>
              </a:solidFill>
              <a:latin typeface="Calibri Light" panose="020F0302020204030204" pitchFamily="34" charset="0"/>
              <a:cs typeface="Calibri Light" panose="020F0302020204030204" pitchFamily="34" charset="0"/>
            </a:endParaRPr>
          </a:p>
          <a:p>
            <a:pPr eaLnBrk="1" hangingPunct="1">
              <a:spcBef>
                <a:spcPct val="0"/>
              </a:spcBef>
              <a:buFontTx/>
              <a:buNone/>
            </a:pPr>
            <a:endParaRPr lang="en-US" altLang="en-US" b="1" dirty="0" smtClean="0">
              <a:solidFill>
                <a:schemeClr val="accent5">
                  <a:lumMod val="75000"/>
                </a:schemeClr>
              </a:solidFill>
              <a:latin typeface="Calibri Light" panose="020F0302020204030204" pitchFamily="34" charset="0"/>
              <a:cs typeface="Calibri Light" panose="020F0302020204030204" pitchFamily="34" charset="0"/>
            </a:endParaRPr>
          </a:p>
          <a:p>
            <a:pPr eaLnBrk="1" hangingPunct="1">
              <a:spcBef>
                <a:spcPct val="0"/>
              </a:spcBef>
              <a:buFontTx/>
              <a:buNone/>
            </a:pPr>
            <a:r>
              <a:rPr lang="en-US" altLang="en-US" b="1" dirty="0">
                <a:solidFill>
                  <a:schemeClr val="accent5">
                    <a:lumMod val="75000"/>
                  </a:schemeClr>
                </a:solidFill>
                <a:latin typeface="Calibri Light" panose="020F0302020204030204" pitchFamily="34" charset="0"/>
                <a:cs typeface="Calibri Light" panose="020F0302020204030204" pitchFamily="34" charset="0"/>
              </a:rPr>
              <a:t> </a:t>
            </a:r>
            <a:r>
              <a:rPr lang="en-US" altLang="en-US" b="1" dirty="0" smtClean="0">
                <a:solidFill>
                  <a:schemeClr val="accent5">
                    <a:lumMod val="75000"/>
                  </a:schemeClr>
                </a:solidFill>
                <a:latin typeface="Calibri Light" panose="020F0302020204030204" pitchFamily="34" charset="0"/>
                <a:cs typeface="Calibri Light" panose="020F0302020204030204" pitchFamily="34" charset="0"/>
              </a:rPr>
              <a:t>    </a:t>
            </a:r>
            <a:endParaRPr lang="en-US" altLang="en-US" b="1" dirty="0">
              <a:solidFill>
                <a:schemeClr val="accent5">
                  <a:lumMod val="75000"/>
                </a:schemeClr>
              </a:solidFill>
              <a:latin typeface="Calibri Light" panose="020F0302020204030204" pitchFamily="34" charset="0"/>
              <a:cs typeface="Calibri Light" panose="020F0302020204030204" pitchFamily="34" charset="0"/>
            </a:endParaRPr>
          </a:p>
          <a:p>
            <a:pPr eaLnBrk="1" hangingPunct="1">
              <a:spcBef>
                <a:spcPct val="0"/>
              </a:spcBef>
              <a:buFontTx/>
              <a:buNone/>
            </a:pPr>
            <a:endParaRPr lang="en-GB" altLang="en-US" sz="2600" dirty="0">
              <a:solidFill>
                <a:srgbClr val="002060"/>
              </a:solidFill>
              <a:latin typeface="Century Gothic" panose="020B0502020202020204" pitchFamily="34" charset="0"/>
            </a:endParaRPr>
          </a:p>
          <a:p>
            <a:pPr eaLnBrk="1" hangingPunct="1">
              <a:spcBef>
                <a:spcPct val="0"/>
              </a:spcBef>
              <a:buFontTx/>
              <a:buNone/>
            </a:pPr>
            <a:endParaRPr lang="en-GB" altLang="en-US" sz="1800" dirty="0">
              <a:solidFill>
                <a:srgbClr val="002060"/>
              </a:solidFill>
              <a:latin typeface="Century Gothic" panose="020B0502020202020204" pitchFamily="34" charset="0"/>
            </a:endParaRPr>
          </a:p>
          <a:p>
            <a:pPr eaLnBrk="1" hangingPunct="1">
              <a:spcBef>
                <a:spcPct val="0"/>
              </a:spcBef>
              <a:buFontTx/>
              <a:buNone/>
            </a:pPr>
            <a:endParaRPr lang="en-GB" altLang="en-US" sz="1800" dirty="0">
              <a:solidFill>
                <a:srgbClr val="002060"/>
              </a:solidFill>
              <a:latin typeface="Century Gothic" panose="020B0502020202020204" pitchFamily="34" charset="0"/>
            </a:endParaRPr>
          </a:p>
        </p:txBody>
      </p:sp>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50</a:t>
            </a:fld>
            <a:endParaRPr lang="en-GB"/>
          </a:p>
        </p:txBody>
      </p:sp>
    </p:spTree>
    <p:extLst>
      <p:ext uri="{BB962C8B-B14F-4D97-AF65-F5344CB8AC3E}">
        <p14:creationId xmlns:p14="http://schemas.microsoft.com/office/powerpoint/2010/main" val="432071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Box 3"/>
          <p:cNvSpPr txBox="1">
            <a:spLocks noChangeArrowheads="1"/>
          </p:cNvSpPr>
          <p:nvPr/>
        </p:nvSpPr>
        <p:spPr bwMode="auto">
          <a:xfrm>
            <a:off x="2024063" y="6000751"/>
            <a:ext cx="8215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l-GR" altLang="el-GR" sz="2800" b="1">
                <a:solidFill>
                  <a:srgbClr val="002060"/>
                </a:solidFill>
              </a:rPr>
              <a:t>Μικρή, Μεσαία και Μεγάλη Αναπηρία</a:t>
            </a:r>
            <a:endParaRPr lang="en-GB" altLang="el-GR" sz="2800" b="1">
              <a:solidFill>
                <a:srgbClr val="002060"/>
              </a:solidFill>
            </a:endParaRPr>
          </a:p>
        </p:txBody>
      </p:sp>
      <p:pic>
        <p:nvPicPr>
          <p:cNvPr id="54276" name="Picture 3" descr="sailing"/>
          <p:cNvPicPr>
            <a:picLocks noChangeAspect="1" noChangeArrowheads="1"/>
          </p:cNvPicPr>
          <p:nvPr/>
        </p:nvPicPr>
        <p:blipFill>
          <a:blip r:embed="rId3">
            <a:extLst>
              <a:ext uri="{28A0092B-C50C-407E-A947-70E740481C1C}">
                <a14:useLocalDpi xmlns:a14="http://schemas.microsoft.com/office/drawing/2010/main" val="0"/>
              </a:ext>
            </a:extLst>
          </a:blip>
          <a:srcRect r="7021" b="3995"/>
          <a:stretch>
            <a:fillRect/>
          </a:stretch>
        </p:blipFill>
        <p:spPr bwMode="auto">
          <a:xfrm>
            <a:off x="1742223" y="-2112"/>
            <a:ext cx="8642748" cy="60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51</a:t>
            </a:fld>
            <a:endParaRPr lang="en-GB"/>
          </a:p>
        </p:txBody>
      </p:sp>
    </p:spTree>
    <p:extLst>
      <p:ext uri="{BB962C8B-B14F-4D97-AF65-F5344CB8AC3E}">
        <p14:creationId xmlns:p14="http://schemas.microsoft.com/office/powerpoint/2010/main" val="40362901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2" descr="C:\EUROSAF 2011\Bild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5657" y="135835"/>
            <a:ext cx="9920688" cy="661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52</a:t>
            </a:fld>
            <a:endParaRPr lang="en-GB"/>
          </a:p>
        </p:txBody>
      </p:sp>
    </p:spTree>
    <p:extLst>
      <p:ext uri="{BB962C8B-B14F-4D97-AF65-F5344CB8AC3E}">
        <p14:creationId xmlns:p14="http://schemas.microsoft.com/office/powerpoint/2010/main" val="39571713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3497" y="3470154"/>
            <a:ext cx="4894219" cy="3261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Textfeld 6"/>
          <p:cNvSpPr txBox="1">
            <a:spLocks noChangeArrowheads="1"/>
          </p:cNvSpPr>
          <p:nvPr/>
        </p:nvSpPr>
        <p:spPr bwMode="auto">
          <a:xfrm>
            <a:off x="0" y="548639"/>
            <a:ext cx="650525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l-GR" sz="4800" b="1" dirty="0" smtClean="0">
                <a:solidFill>
                  <a:schemeClr val="accent5">
                    <a:lumMod val="75000"/>
                  </a:schemeClr>
                </a:solidFill>
                <a:latin typeface="Century Gothic" panose="020B0502020202020204" pitchFamily="34" charset="0"/>
              </a:rPr>
              <a:t>Καταμέτρηση</a:t>
            </a:r>
          </a:p>
          <a:p>
            <a:pPr eaLnBrk="1" hangingPunct="1">
              <a:spcBef>
                <a:spcPct val="0"/>
              </a:spcBef>
              <a:buFontTx/>
              <a:buNone/>
            </a:pPr>
            <a:r>
              <a:rPr lang="el-GR" altLang="el-GR" sz="4800" b="1" dirty="0" smtClean="0">
                <a:solidFill>
                  <a:schemeClr val="accent5">
                    <a:lumMod val="75000"/>
                  </a:schemeClr>
                </a:solidFill>
                <a:latin typeface="Century Gothic" panose="020B0502020202020204" pitchFamily="34" charset="0"/>
              </a:rPr>
              <a:t>Στο σκάφος και στα πανιά</a:t>
            </a:r>
            <a:endParaRPr lang="de-DE" altLang="el-GR" sz="4800" b="1" dirty="0">
              <a:solidFill>
                <a:schemeClr val="accent5">
                  <a:lumMod val="75000"/>
                </a:schemeClr>
              </a:solidFill>
              <a:latin typeface="Century Gothic" panose="020B0502020202020204" pitchFamily="34" charset="0"/>
            </a:endParaRPr>
          </a:p>
        </p:txBody>
      </p:sp>
      <p:pic>
        <p:nvPicPr>
          <p:cNvPr id="68613" name="Picture 4" descr="D:\IMG_423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56" y="2898050"/>
            <a:ext cx="5748883" cy="3833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5" descr="D:\IMG_413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5259" y="-113363"/>
            <a:ext cx="5316627" cy="354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53</a:t>
            </a:fld>
            <a:endParaRPr lang="en-GB"/>
          </a:p>
        </p:txBody>
      </p:sp>
    </p:spTree>
    <p:extLst>
      <p:ext uri="{BB962C8B-B14F-4D97-AF65-F5344CB8AC3E}">
        <p14:creationId xmlns:p14="http://schemas.microsoft.com/office/powerpoint/2010/main" val="37767169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endParaRPr lang="en-GB" altLang="en-US" dirty="0" smtClean="0"/>
          </a:p>
        </p:txBody>
      </p:sp>
      <p:pic>
        <p:nvPicPr>
          <p:cNvPr id="7065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89611" y="1"/>
            <a:ext cx="9042193" cy="6859594"/>
          </a:xfrm>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54</a:t>
            </a:fld>
            <a:endParaRPr lang="en-GB"/>
          </a:p>
        </p:txBody>
      </p:sp>
    </p:spTree>
    <p:extLst>
      <p:ext uri="{BB962C8B-B14F-4D97-AF65-F5344CB8AC3E}">
        <p14:creationId xmlns:p14="http://schemas.microsoft.com/office/powerpoint/2010/main" val="17283469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Box 3"/>
          <p:cNvSpPr txBox="1">
            <a:spLocks noChangeArrowheads="1"/>
          </p:cNvSpPr>
          <p:nvPr/>
        </p:nvSpPr>
        <p:spPr bwMode="auto">
          <a:xfrm>
            <a:off x="2424114" y="765176"/>
            <a:ext cx="7559675"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971550" indent="-5143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l-GR" altLang="el-GR" sz="5400" dirty="0">
                <a:solidFill>
                  <a:srgbClr val="002060"/>
                </a:solidFill>
                <a:latin typeface="Century Gothic" pitchFamily="34" charset="0"/>
                <a:cs typeface="Arial" charset="0"/>
              </a:rPr>
              <a:t>Προσβάσιμος χώρος</a:t>
            </a:r>
            <a:endParaRPr lang="en-GB" altLang="el-GR" sz="5400" dirty="0">
              <a:solidFill>
                <a:srgbClr val="002060"/>
              </a:solidFill>
              <a:latin typeface="Century Gothic" pitchFamily="34" charset="0"/>
              <a:cs typeface="Arial" charset="0"/>
            </a:endParaRPr>
          </a:p>
          <a:p>
            <a:pPr lvl="1" eaLnBrk="1" hangingPunct="1">
              <a:spcBef>
                <a:spcPct val="0"/>
              </a:spcBef>
              <a:buFontTx/>
              <a:buNone/>
              <a:defRPr/>
            </a:pPr>
            <a:endParaRPr lang="en-GB" altLang="el-GR" dirty="0">
              <a:solidFill>
                <a:srgbClr val="002060"/>
              </a:solidFill>
              <a:latin typeface="Century Gothic" pitchFamily="34" charset="0"/>
              <a:cs typeface="Arial" charset="0"/>
            </a:endParaRPr>
          </a:p>
          <a:p>
            <a:pPr lvl="1" eaLnBrk="1" hangingPunct="1">
              <a:spcBef>
                <a:spcPct val="0"/>
              </a:spcBef>
              <a:buFont typeface="Arial" charset="0"/>
              <a:buChar char="•"/>
              <a:defRPr/>
            </a:pPr>
            <a:r>
              <a:rPr lang="el-GR" altLang="el-GR" dirty="0">
                <a:solidFill>
                  <a:srgbClr val="002060"/>
                </a:solidFill>
                <a:latin typeface="Century Gothic" pitchFamily="34" charset="0"/>
                <a:cs typeface="Arial" charset="0"/>
              </a:rPr>
              <a:t>Χώρος στάθμευσης αυτοκινήτων</a:t>
            </a:r>
          </a:p>
          <a:p>
            <a:pPr lvl="1" eaLnBrk="1" hangingPunct="1">
              <a:spcBef>
                <a:spcPct val="0"/>
              </a:spcBef>
              <a:buFont typeface="Arial" charset="0"/>
              <a:buChar char="•"/>
              <a:defRPr/>
            </a:pPr>
            <a:endParaRPr lang="en-GB" altLang="el-GR" dirty="0">
              <a:solidFill>
                <a:srgbClr val="002060"/>
              </a:solidFill>
              <a:latin typeface="Century Gothic" pitchFamily="34" charset="0"/>
              <a:cs typeface="Arial" charset="0"/>
            </a:endParaRPr>
          </a:p>
          <a:p>
            <a:pPr lvl="1" eaLnBrk="1" hangingPunct="1">
              <a:spcBef>
                <a:spcPct val="0"/>
              </a:spcBef>
              <a:buFont typeface="Arial" charset="0"/>
              <a:buChar char="•"/>
              <a:defRPr/>
            </a:pPr>
            <a:r>
              <a:rPr lang="el-GR" altLang="el-GR" dirty="0">
                <a:solidFill>
                  <a:srgbClr val="002060"/>
                </a:solidFill>
                <a:latin typeface="Century Gothic" pitchFamily="34" charset="0"/>
                <a:cs typeface="Arial" charset="0"/>
              </a:rPr>
              <a:t>Εγκατάσταση του Ομίλου</a:t>
            </a:r>
            <a:endParaRPr lang="en-GB" altLang="el-GR" dirty="0">
              <a:solidFill>
                <a:srgbClr val="002060"/>
              </a:solidFill>
              <a:latin typeface="Century Gothic" pitchFamily="34" charset="0"/>
              <a:cs typeface="Arial" charset="0"/>
            </a:endParaRPr>
          </a:p>
          <a:p>
            <a:pPr marL="457200" lvl="1" indent="0" eaLnBrk="1" hangingPunct="1">
              <a:spcBef>
                <a:spcPct val="0"/>
              </a:spcBef>
              <a:buNone/>
              <a:defRPr/>
            </a:pPr>
            <a:endParaRPr lang="en-GB" altLang="el-GR" dirty="0">
              <a:solidFill>
                <a:srgbClr val="002060"/>
              </a:solidFill>
              <a:latin typeface="Century Gothic" pitchFamily="34" charset="0"/>
              <a:cs typeface="Arial" charset="0"/>
            </a:endParaRPr>
          </a:p>
          <a:p>
            <a:pPr lvl="1" eaLnBrk="1" hangingPunct="1">
              <a:spcBef>
                <a:spcPct val="0"/>
              </a:spcBef>
              <a:buFont typeface="Arial" charset="0"/>
              <a:buChar char="•"/>
              <a:defRPr/>
            </a:pPr>
            <a:r>
              <a:rPr lang="el-GR" altLang="el-GR" dirty="0">
                <a:solidFill>
                  <a:srgbClr val="002060"/>
                </a:solidFill>
                <a:latin typeface="Century Gothic" pitchFamily="34" charset="0"/>
                <a:cs typeface="Arial" charset="0"/>
              </a:rPr>
              <a:t>Διαδρομές</a:t>
            </a:r>
          </a:p>
          <a:p>
            <a:pPr lvl="1" eaLnBrk="1" hangingPunct="1">
              <a:spcBef>
                <a:spcPct val="0"/>
              </a:spcBef>
              <a:buFont typeface="Arial" charset="0"/>
              <a:buChar char="•"/>
              <a:defRPr/>
            </a:pPr>
            <a:endParaRPr lang="en-GB" altLang="el-GR" dirty="0">
              <a:solidFill>
                <a:srgbClr val="002060"/>
              </a:solidFill>
              <a:latin typeface="Century Gothic" pitchFamily="34" charset="0"/>
              <a:cs typeface="Arial" charset="0"/>
            </a:endParaRPr>
          </a:p>
          <a:p>
            <a:pPr lvl="1" eaLnBrk="1" hangingPunct="1">
              <a:spcBef>
                <a:spcPct val="0"/>
              </a:spcBef>
              <a:buFont typeface="Arial" charset="0"/>
              <a:buChar char="•"/>
              <a:defRPr/>
            </a:pPr>
            <a:r>
              <a:rPr lang="el-GR" altLang="el-GR" dirty="0" smtClean="0">
                <a:solidFill>
                  <a:srgbClr val="002060"/>
                </a:solidFill>
                <a:latin typeface="Century Gothic" pitchFamily="34" charset="0"/>
                <a:cs typeface="Arial" charset="0"/>
              </a:rPr>
              <a:t>Χώρος στάθμευσης </a:t>
            </a:r>
            <a:r>
              <a:rPr lang="el-GR" altLang="el-GR" dirty="0">
                <a:solidFill>
                  <a:srgbClr val="002060"/>
                </a:solidFill>
                <a:latin typeface="Century Gothic" pitchFamily="34" charset="0"/>
                <a:cs typeface="Arial" charset="0"/>
              </a:rPr>
              <a:t>σκαφών</a:t>
            </a:r>
            <a:endParaRPr lang="en-GB" altLang="el-GR" dirty="0">
              <a:solidFill>
                <a:srgbClr val="002060"/>
              </a:solidFill>
              <a:latin typeface="Century Gothic" pitchFamily="34" charset="0"/>
              <a:cs typeface="Arial" charset="0"/>
            </a:endParaRPr>
          </a:p>
          <a:p>
            <a:pPr algn="ctr" eaLnBrk="1" hangingPunct="1">
              <a:spcBef>
                <a:spcPct val="0"/>
              </a:spcBef>
              <a:buFontTx/>
              <a:buNone/>
              <a:defRPr/>
            </a:pPr>
            <a:endParaRPr lang="en-GB" altLang="el-GR" sz="6000" b="1" dirty="0">
              <a:solidFill>
                <a:schemeClr val="accent2"/>
              </a:solidFill>
              <a:cs typeface="Arial" charset="0"/>
            </a:endParaRPr>
          </a:p>
          <a:p>
            <a:pPr algn="ctr" eaLnBrk="1" hangingPunct="1">
              <a:spcBef>
                <a:spcPct val="0"/>
              </a:spcBef>
              <a:buFontTx/>
              <a:buNone/>
              <a:defRPr/>
            </a:pPr>
            <a:endParaRPr lang="en-GB" altLang="el-GR" sz="2800" b="1" dirty="0">
              <a:solidFill>
                <a:schemeClr val="accent2"/>
              </a:solidFill>
              <a:cs typeface="Arial" charset="0"/>
            </a:endParaRPr>
          </a:p>
        </p:txBody>
      </p:sp>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55</a:t>
            </a:fld>
            <a:endParaRPr lang="en-GB"/>
          </a:p>
        </p:txBody>
      </p:sp>
    </p:spTree>
    <p:extLst>
      <p:ext uri="{BB962C8B-B14F-4D97-AF65-F5344CB8AC3E}">
        <p14:creationId xmlns:p14="http://schemas.microsoft.com/office/powerpoint/2010/main" val="25356045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TextBox 3"/>
          <p:cNvSpPr txBox="1">
            <a:spLocks noChangeArrowheads="1"/>
          </p:cNvSpPr>
          <p:nvPr/>
        </p:nvSpPr>
        <p:spPr bwMode="auto">
          <a:xfrm>
            <a:off x="2465388" y="202408"/>
            <a:ext cx="7958138"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l-GR" altLang="el-GR" sz="5400" dirty="0">
                <a:solidFill>
                  <a:schemeClr val="accent5">
                    <a:lumMod val="75000"/>
                  </a:schemeClr>
                </a:solidFill>
                <a:latin typeface="Century Gothic" panose="020B0502020202020204" pitchFamily="34" charset="0"/>
              </a:rPr>
              <a:t>Στάθμευση αυτοκινήτου</a:t>
            </a:r>
            <a:endParaRPr lang="en-GB" altLang="el-GR" sz="2800" dirty="0">
              <a:solidFill>
                <a:schemeClr val="accent5">
                  <a:lumMod val="75000"/>
                </a:schemeClr>
              </a:solidFill>
              <a:latin typeface="Century Gothic" panose="020B0502020202020204" pitchFamily="34" charset="0"/>
            </a:endParaRPr>
          </a:p>
          <a:p>
            <a:pPr algn="ctr" eaLnBrk="1" hangingPunct="1">
              <a:spcBef>
                <a:spcPct val="0"/>
              </a:spcBef>
              <a:buFontTx/>
              <a:buNone/>
            </a:pPr>
            <a:endParaRPr lang="en-GB" altLang="el-GR" sz="6000" b="1" dirty="0">
              <a:solidFill>
                <a:schemeClr val="accent5">
                  <a:lumMod val="75000"/>
                </a:schemeClr>
              </a:solidFill>
            </a:endParaRPr>
          </a:p>
          <a:p>
            <a:pPr algn="ctr" eaLnBrk="1" hangingPunct="1">
              <a:spcBef>
                <a:spcPct val="0"/>
              </a:spcBef>
              <a:buFontTx/>
              <a:buNone/>
            </a:pPr>
            <a:endParaRPr lang="en-GB" altLang="el-GR" sz="2800" b="1" dirty="0">
              <a:solidFill>
                <a:schemeClr val="accent2"/>
              </a:solidFill>
            </a:endParaRPr>
          </a:p>
        </p:txBody>
      </p:sp>
      <p:pic>
        <p:nvPicPr>
          <p:cNvPr id="74756" name="Picture 5" descr="Car Park Simon7x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1451" y="1341439"/>
            <a:ext cx="7466013" cy="559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56</a:t>
            </a:fld>
            <a:endParaRPr lang="en-GB"/>
          </a:p>
        </p:txBody>
      </p:sp>
    </p:spTree>
    <p:extLst>
      <p:ext uri="{BB962C8B-B14F-4D97-AF65-F5344CB8AC3E}">
        <p14:creationId xmlns:p14="http://schemas.microsoft.com/office/powerpoint/2010/main" val="236747749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endParaRPr lang="en-GB" altLang="en-US" smtClean="0"/>
          </a:p>
        </p:txBody>
      </p:sp>
      <p:pic>
        <p:nvPicPr>
          <p:cNvPr id="7680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30047" y="495754"/>
            <a:ext cx="10823753" cy="6362246"/>
          </a:xfrm>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57</a:t>
            </a:fld>
            <a:endParaRPr lang="en-GB"/>
          </a:p>
        </p:txBody>
      </p:sp>
    </p:spTree>
    <p:extLst>
      <p:ext uri="{BB962C8B-B14F-4D97-AF65-F5344CB8AC3E}">
        <p14:creationId xmlns:p14="http://schemas.microsoft.com/office/powerpoint/2010/main" val="178725056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endParaRPr lang="en-GB" altLang="en-US" smtClean="0"/>
          </a:p>
        </p:txBody>
      </p:sp>
      <p:pic>
        <p:nvPicPr>
          <p:cNvPr id="7782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82480" y="561703"/>
            <a:ext cx="11027039" cy="6203774"/>
          </a:xfrm>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58</a:t>
            </a:fld>
            <a:endParaRPr lang="en-GB"/>
          </a:p>
        </p:txBody>
      </p:sp>
    </p:spTree>
    <p:extLst>
      <p:ext uri="{BB962C8B-B14F-4D97-AF65-F5344CB8AC3E}">
        <p14:creationId xmlns:p14="http://schemas.microsoft.com/office/powerpoint/2010/main" val="422965645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endParaRPr lang="en-GB" altLang="en-US" smtClean="0"/>
          </a:p>
        </p:txBody>
      </p:sp>
      <p:pic>
        <p:nvPicPr>
          <p:cNvPr id="7373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93133" y="457199"/>
            <a:ext cx="11005734" cy="6190125"/>
          </a:xfrm>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59</a:t>
            </a:fld>
            <a:endParaRPr lang="en-GB"/>
          </a:p>
        </p:txBody>
      </p:sp>
    </p:spTree>
    <p:extLst>
      <p:ext uri="{BB962C8B-B14F-4D97-AF65-F5344CB8AC3E}">
        <p14:creationId xmlns:p14="http://schemas.microsoft.com/office/powerpoint/2010/main" val="22815338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09728"/>
            <a:ext cx="11887200" cy="4413504"/>
          </a:xfrm>
        </p:spPr>
        <p:txBody>
          <a:bodyPr>
            <a:normAutofit/>
          </a:bodyPr>
          <a:lstStyle/>
          <a:p>
            <a:pPr>
              <a:defRPr/>
            </a:pPr>
            <a:r>
              <a:rPr lang="el-GR" altLang="en-US" sz="2400" b="1" dirty="0" smtClean="0">
                <a:solidFill>
                  <a:srgbClr val="002060"/>
                </a:solidFill>
                <a:latin typeface="Calibri" panose="020F0502020204030204" pitchFamily="34" charset="0"/>
                <a:cs typeface="Calibri" panose="020F0502020204030204" pitchFamily="34" charset="0"/>
              </a:rPr>
              <a:t>Προσέλκυση Αθλητών</a:t>
            </a:r>
            <a:r>
              <a:rPr lang="el-GR" altLang="en-US" sz="2400" b="1" dirty="0">
                <a:solidFill>
                  <a:srgbClr val="002060"/>
                </a:solidFill>
                <a:latin typeface="Calibri" panose="020F0502020204030204" pitchFamily="34" charset="0"/>
                <a:cs typeface="Calibri" panose="020F0502020204030204" pitchFamily="34" charset="0"/>
              </a:rPr>
              <a:t/>
            </a:r>
            <a:br>
              <a:rPr lang="el-GR" altLang="en-US" sz="2400" b="1" dirty="0">
                <a:solidFill>
                  <a:srgbClr val="002060"/>
                </a:solidFill>
                <a:latin typeface="Calibri" panose="020F0502020204030204" pitchFamily="34" charset="0"/>
                <a:cs typeface="Calibri" panose="020F0502020204030204" pitchFamily="34" charset="0"/>
              </a:rPr>
            </a:br>
            <a:r>
              <a:rPr lang="el-GR" altLang="en-US" sz="2400" b="1" dirty="0" smtClean="0">
                <a:solidFill>
                  <a:srgbClr val="002060"/>
                </a:solidFill>
                <a:latin typeface="Calibri" panose="020F0502020204030204" pitchFamily="34" charset="0"/>
                <a:cs typeface="Calibri" panose="020F0502020204030204" pitchFamily="34" charset="0"/>
              </a:rPr>
              <a:t>Με επαφές και Επισκέψεις σε   </a:t>
            </a:r>
            <a:br>
              <a:rPr lang="el-GR" altLang="en-US" sz="2400" b="1" dirty="0" smtClean="0">
                <a:solidFill>
                  <a:srgbClr val="002060"/>
                </a:solidFill>
                <a:latin typeface="Calibri" panose="020F0502020204030204" pitchFamily="34" charset="0"/>
                <a:cs typeface="Calibri" panose="020F0502020204030204" pitchFamily="34" charset="0"/>
              </a:rPr>
            </a:br>
            <a:r>
              <a:rPr lang="el-GR" altLang="en-US" sz="2400" dirty="0" smtClean="0">
                <a:solidFill>
                  <a:srgbClr val="002060"/>
                </a:solidFill>
                <a:latin typeface="Calibri" panose="020F0502020204030204" pitchFamily="34" charset="0"/>
                <a:cs typeface="Calibri" panose="020F0502020204030204" pitchFamily="34" charset="0"/>
              </a:rPr>
              <a:t> </a:t>
            </a:r>
            <a:r>
              <a:rPr lang="el-GR" altLang="en-US" sz="2400" dirty="0">
                <a:solidFill>
                  <a:srgbClr val="002060"/>
                </a:solidFill>
                <a:latin typeface="Calibri" panose="020F0502020204030204" pitchFamily="34" charset="0"/>
                <a:cs typeface="Calibri" panose="020F0502020204030204" pitchFamily="34" charset="0"/>
              </a:rPr>
              <a:t>Συλλόγους </a:t>
            </a:r>
            <a:r>
              <a:rPr lang="el-GR" altLang="en-US" sz="2400" dirty="0" smtClean="0">
                <a:solidFill>
                  <a:srgbClr val="002060"/>
                </a:solidFill>
                <a:latin typeface="Calibri" panose="020F0502020204030204" pitchFamily="34" charset="0"/>
                <a:cs typeface="Calibri" panose="020F0502020204030204" pitchFamily="34" charset="0"/>
              </a:rPr>
              <a:t>ΑμεΑ</a:t>
            </a:r>
            <a:br>
              <a:rPr lang="el-GR" altLang="en-US" sz="2400" dirty="0" smtClean="0">
                <a:solidFill>
                  <a:srgbClr val="002060"/>
                </a:solidFill>
                <a:latin typeface="Calibri" panose="020F0502020204030204" pitchFamily="34" charset="0"/>
                <a:cs typeface="Calibri" panose="020F0502020204030204" pitchFamily="34" charset="0"/>
              </a:rPr>
            </a:br>
            <a:r>
              <a:rPr lang="el-GR" altLang="en-US" sz="2400" dirty="0" smtClean="0">
                <a:solidFill>
                  <a:srgbClr val="002060"/>
                </a:solidFill>
                <a:latin typeface="Calibri" panose="020F0502020204030204" pitchFamily="34" charset="0"/>
                <a:cs typeface="Calibri" panose="020F0502020204030204" pitchFamily="34" charset="0"/>
              </a:rPr>
              <a:t>      Ειδικά </a:t>
            </a:r>
            <a:r>
              <a:rPr lang="el-GR" altLang="en-US" sz="2400" dirty="0">
                <a:solidFill>
                  <a:srgbClr val="002060"/>
                </a:solidFill>
                <a:latin typeface="Calibri" panose="020F0502020204030204" pitchFamily="34" charset="0"/>
                <a:cs typeface="Calibri" panose="020F0502020204030204" pitchFamily="34" charset="0"/>
              </a:rPr>
              <a:t>Σχολεία</a:t>
            </a:r>
            <a:r>
              <a:rPr lang="en-US" altLang="en-US" sz="2400" dirty="0">
                <a:solidFill>
                  <a:srgbClr val="002060"/>
                </a:solidFill>
                <a:latin typeface="Calibri" panose="020F0502020204030204" pitchFamily="34" charset="0"/>
                <a:cs typeface="Calibri" panose="020F0502020204030204" pitchFamily="34" charset="0"/>
              </a:rPr>
              <a:t>,</a:t>
            </a:r>
            <a:r>
              <a:rPr lang="el-GR" altLang="en-US" sz="2400" dirty="0">
                <a:solidFill>
                  <a:srgbClr val="002060"/>
                </a:solidFill>
                <a:latin typeface="Calibri" panose="020F0502020204030204" pitchFamily="34" charset="0"/>
                <a:cs typeface="Calibri" panose="020F0502020204030204" pitchFamily="34" charset="0"/>
              </a:rPr>
              <a:t> πχ Εταιρία Σπαστικών</a:t>
            </a:r>
            <a:br>
              <a:rPr lang="el-GR" altLang="en-US" sz="2400" dirty="0">
                <a:solidFill>
                  <a:srgbClr val="002060"/>
                </a:solidFill>
                <a:latin typeface="Calibri" panose="020F0502020204030204" pitchFamily="34" charset="0"/>
                <a:cs typeface="Calibri" panose="020F0502020204030204" pitchFamily="34" charset="0"/>
              </a:rPr>
            </a:br>
            <a:r>
              <a:rPr lang="el-GR" altLang="en-US" sz="2400" b="1" dirty="0">
                <a:solidFill>
                  <a:srgbClr val="002060"/>
                </a:solidFill>
                <a:latin typeface="Calibri" panose="020F0502020204030204" pitchFamily="34" charset="0"/>
                <a:cs typeface="Calibri" panose="020F0502020204030204" pitchFamily="34" charset="0"/>
              </a:rPr>
              <a:t> </a:t>
            </a:r>
            <a:r>
              <a:rPr lang="el-GR" altLang="en-US" sz="2400" b="1" dirty="0" smtClean="0">
                <a:solidFill>
                  <a:srgbClr val="002060"/>
                </a:solidFill>
                <a:latin typeface="Calibri" panose="020F0502020204030204" pitchFamily="34" charset="0"/>
                <a:cs typeface="Calibri" panose="020F0502020204030204" pitchFamily="34" charset="0"/>
              </a:rPr>
              <a:t>   </a:t>
            </a:r>
            <a:r>
              <a:rPr lang="el-GR" altLang="en-US" sz="2400" dirty="0" smtClean="0">
                <a:solidFill>
                  <a:srgbClr val="002060"/>
                </a:solidFill>
                <a:latin typeface="Calibri" panose="020F0502020204030204" pitchFamily="34" charset="0"/>
                <a:cs typeface="Calibri" panose="020F0502020204030204" pitchFamily="34" charset="0"/>
              </a:rPr>
              <a:t>Σχολεία</a:t>
            </a:r>
            <a:r>
              <a:rPr lang="el-GR" altLang="en-US" sz="2400" dirty="0">
                <a:solidFill>
                  <a:srgbClr val="002060"/>
                </a:solidFill>
                <a:latin typeface="Calibri" panose="020F0502020204030204" pitchFamily="34" charset="0"/>
                <a:cs typeface="Calibri" panose="020F0502020204030204" pitchFamily="34" charset="0"/>
              </a:rPr>
              <a:t>, Πανεπιστήμια η άλλες </a:t>
            </a:r>
            <a:r>
              <a:rPr lang="el-GR" altLang="en-US" sz="2400" dirty="0" smtClean="0">
                <a:solidFill>
                  <a:srgbClr val="002060"/>
                </a:solidFill>
                <a:latin typeface="Calibri" panose="020F0502020204030204" pitchFamily="34" charset="0"/>
                <a:cs typeface="Calibri" panose="020F0502020204030204" pitchFamily="34" charset="0"/>
              </a:rPr>
              <a:t>σχολές </a:t>
            </a:r>
            <a:br>
              <a:rPr lang="el-GR" altLang="en-US" sz="2400" dirty="0" smtClean="0">
                <a:solidFill>
                  <a:srgbClr val="002060"/>
                </a:solidFill>
                <a:latin typeface="Calibri" panose="020F0502020204030204" pitchFamily="34" charset="0"/>
                <a:cs typeface="Calibri" panose="020F0502020204030204" pitchFamily="34" charset="0"/>
              </a:rPr>
            </a:br>
            <a:r>
              <a:rPr lang="el-GR" altLang="en-US" sz="2400" dirty="0" smtClean="0">
                <a:solidFill>
                  <a:srgbClr val="002060"/>
                </a:solidFill>
                <a:latin typeface="Calibri" panose="020F0502020204030204" pitchFamily="34" charset="0"/>
                <a:cs typeface="Calibri" panose="020F0502020204030204" pitchFamily="34" charset="0"/>
              </a:rPr>
              <a:t>Προσκόπους-Οδηγούς</a:t>
            </a:r>
            <a:br>
              <a:rPr lang="el-GR" altLang="en-US" sz="2400" dirty="0" smtClean="0">
                <a:solidFill>
                  <a:srgbClr val="002060"/>
                </a:solidFill>
                <a:latin typeface="Calibri" panose="020F0502020204030204" pitchFamily="34" charset="0"/>
                <a:cs typeface="Calibri" panose="020F0502020204030204" pitchFamily="34" charset="0"/>
              </a:rPr>
            </a:br>
            <a:r>
              <a:rPr lang="el-GR" altLang="en-US" sz="2400" dirty="0">
                <a:solidFill>
                  <a:srgbClr val="002060"/>
                </a:solidFill>
                <a:latin typeface="Calibri" panose="020F0502020204030204" pitchFamily="34" charset="0"/>
                <a:cs typeface="Calibri" panose="020F0502020204030204" pitchFamily="34" charset="0"/>
              </a:rPr>
              <a:t/>
            </a:r>
            <a:br>
              <a:rPr lang="el-GR" altLang="en-US" sz="2400" dirty="0">
                <a:solidFill>
                  <a:srgbClr val="002060"/>
                </a:solidFill>
                <a:latin typeface="Calibri" panose="020F0502020204030204" pitchFamily="34" charset="0"/>
                <a:cs typeface="Calibri" panose="020F0502020204030204" pitchFamily="34" charset="0"/>
              </a:rPr>
            </a:br>
            <a:r>
              <a:rPr lang="el-GR" altLang="en-US" sz="2400" dirty="0" smtClean="0">
                <a:solidFill>
                  <a:srgbClr val="002060"/>
                </a:solidFill>
                <a:latin typeface="Calibri" panose="020F0502020204030204" pitchFamily="34" charset="0"/>
                <a:cs typeface="Calibri" panose="020F0502020204030204" pitchFamily="34" charset="0"/>
              </a:rPr>
              <a:t>Δίνουμε</a:t>
            </a:r>
            <a:r>
              <a:rPr lang="el-GR" altLang="en-US" sz="2400" dirty="0">
                <a:solidFill>
                  <a:srgbClr val="002060"/>
                </a:solidFill>
                <a:latin typeface="Calibri" panose="020F0502020204030204" pitchFamily="34" charset="0"/>
                <a:cs typeface="Calibri" panose="020F0502020204030204" pitchFamily="34" charset="0"/>
              </a:rPr>
              <a:t/>
            </a:r>
            <a:br>
              <a:rPr lang="el-GR" altLang="en-US" sz="2400" dirty="0">
                <a:solidFill>
                  <a:srgbClr val="002060"/>
                </a:solidFill>
                <a:latin typeface="Calibri" panose="020F0502020204030204" pitchFamily="34" charset="0"/>
                <a:cs typeface="Calibri" panose="020F0502020204030204" pitchFamily="34" charset="0"/>
              </a:rPr>
            </a:br>
            <a:r>
              <a:rPr lang="el-GR" altLang="en-US" sz="2400" dirty="0" smtClean="0">
                <a:solidFill>
                  <a:srgbClr val="002060"/>
                </a:solidFill>
                <a:latin typeface="Calibri" panose="020F0502020204030204" pitchFamily="34" charset="0"/>
                <a:cs typeface="Calibri" panose="020F0502020204030204" pitchFamily="34" charset="0"/>
              </a:rPr>
              <a:t>         Εντυπο </a:t>
            </a:r>
            <a:r>
              <a:rPr lang="el-GR" altLang="en-US" sz="2400" dirty="0">
                <a:solidFill>
                  <a:srgbClr val="002060"/>
                </a:solidFill>
                <a:latin typeface="Calibri" panose="020F0502020204030204" pitchFamily="34" charset="0"/>
                <a:cs typeface="Calibri" panose="020F0502020204030204" pitchFamily="34" charset="0"/>
              </a:rPr>
              <a:t>παρότρυνση και Πρόσκληση</a:t>
            </a:r>
            <a:br>
              <a:rPr lang="el-GR" altLang="en-US" sz="2400" dirty="0">
                <a:solidFill>
                  <a:srgbClr val="002060"/>
                </a:solidFill>
                <a:latin typeface="Calibri" panose="020F0502020204030204" pitchFamily="34" charset="0"/>
                <a:cs typeface="Calibri" panose="020F0502020204030204" pitchFamily="34" charset="0"/>
              </a:rPr>
            </a:br>
            <a:r>
              <a:rPr lang="en-GB" altLang="en-US" sz="2400" dirty="0">
                <a:solidFill>
                  <a:srgbClr val="002060"/>
                </a:solidFill>
                <a:latin typeface="Calibri" panose="020F0502020204030204" pitchFamily="34" charset="0"/>
                <a:cs typeface="Calibri" panose="020F0502020204030204" pitchFamily="34" charset="0"/>
              </a:rPr>
              <a:t/>
            </a:r>
            <a:br>
              <a:rPr lang="en-GB" altLang="en-US" sz="2400" dirty="0">
                <a:solidFill>
                  <a:srgbClr val="002060"/>
                </a:solidFill>
                <a:latin typeface="Calibri" panose="020F0502020204030204" pitchFamily="34" charset="0"/>
                <a:cs typeface="Calibri" panose="020F0502020204030204" pitchFamily="34" charset="0"/>
              </a:rPr>
            </a:br>
            <a:endParaRPr lang="en-GB" sz="2400" dirty="0">
              <a:latin typeface="Calibri" panose="020F0502020204030204" pitchFamily="34" charset="0"/>
              <a:cs typeface="Calibri" panose="020F0502020204030204" pitchFamily="34" charset="0"/>
            </a:endParaRPr>
          </a:p>
        </p:txBody>
      </p:sp>
      <p:sp>
        <p:nvSpPr>
          <p:cNvPr id="3" name="Subtitle 2"/>
          <p:cNvSpPr>
            <a:spLocks noGrp="1"/>
          </p:cNvSpPr>
          <p:nvPr>
            <p:ph type="subTitle" idx="1"/>
          </p:nvPr>
        </p:nvSpPr>
        <p:spPr>
          <a:xfrm>
            <a:off x="1524000" y="4120896"/>
            <a:ext cx="9144000" cy="1548384"/>
          </a:xfrm>
        </p:spPr>
        <p:txBody>
          <a:bodyPr/>
          <a:lstStyle/>
          <a:p>
            <a:r>
              <a:rPr lang="el-GR" altLang="en-US" dirty="0" smtClean="0">
                <a:solidFill>
                  <a:srgbClr val="002060"/>
                </a:solidFill>
                <a:latin typeface="Century Gothic" pitchFamily="34" charset="0"/>
                <a:cs typeface="Arial" charset="0"/>
              </a:rPr>
              <a:t>      </a:t>
            </a:r>
            <a:r>
              <a:rPr lang="el-GR" altLang="en-US" dirty="0">
                <a:solidFill>
                  <a:srgbClr val="002060"/>
                </a:solidFill>
                <a:latin typeface="Century Gothic" pitchFamily="34" charset="0"/>
                <a:cs typeface="Arial" charset="0"/>
              </a:rPr>
              <a:t/>
            </a:r>
            <a:br>
              <a:rPr lang="el-GR" altLang="en-US" dirty="0">
                <a:solidFill>
                  <a:srgbClr val="002060"/>
                </a:solidFill>
                <a:latin typeface="Century Gothic" pitchFamily="34" charset="0"/>
                <a:cs typeface="Arial" charset="0"/>
              </a:rPr>
            </a:br>
            <a:r>
              <a:rPr lang="el-GR" altLang="en-US" dirty="0">
                <a:solidFill>
                  <a:srgbClr val="002060"/>
                </a:solidFill>
                <a:latin typeface="Century Gothic" pitchFamily="34" charset="0"/>
                <a:cs typeface="Arial" charset="0"/>
              </a:rPr>
              <a:t>       </a:t>
            </a:r>
            <a:r>
              <a:rPr lang="el-GR" altLang="en-US" b="1" dirty="0">
                <a:solidFill>
                  <a:srgbClr val="002060"/>
                </a:solidFill>
                <a:latin typeface="Calibri" panose="020F0502020204030204" pitchFamily="34" charset="0"/>
                <a:cs typeface="Calibri" panose="020F0502020204030204" pitchFamily="34" charset="0"/>
              </a:rPr>
              <a:t>Προσφέρουμε</a:t>
            </a:r>
            <a:r>
              <a:rPr lang="en-GB" altLang="en-US" b="1" dirty="0">
                <a:solidFill>
                  <a:srgbClr val="002060"/>
                </a:solidFill>
                <a:latin typeface="Calibri" panose="020F0502020204030204" pitchFamily="34" charset="0"/>
                <a:cs typeface="Calibri" panose="020F0502020204030204" pitchFamily="34" charset="0"/>
              </a:rPr>
              <a:t/>
            </a:r>
            <a:br>
              <a:rPr lang="en-GB" altLang="en-US" b="1" dirty="0">
                <a:solidFill>
                  <a:srgbClr val="002060"/>
                </a:solidFill>
                <a:latin typeface="Calibri" panose="020F0502020204030204" pitchFamily="34" charset="0"/>
                <a:cs typeface="Calibri" panose="020F0502020204030204" pitchFamily="34" charset="0"/>
              </a:rPr>
            </a:br>
            <a:r>
              <a:rPr lang="el-GR" altLang="en-US" b="1" dirty="0">
                <a:solidFill>
                  <a:srgbClr val="002060"/>
                </a:solidFill>
                <a:latin typeface="Calibri" panose="020F0502020204030204" pitchFamily="34" charset="0"/>
                <a:cs typeface="Calibri" panose="020F0502020204030204" pitchFamily="34" charset="0"/>
              </a:rPr>
              <a:t>Μία μέρα </a:t>
            </a:r>
            <a:r>
              <a:rPr lang="el-GR" altLang="en-US" b="1" dirty="0" smtClean="0">
                <a:solidFill>
                  <a:srgbClr val="002060"/>
                </a:solidFill>
                <a:latin typeface="Calibri" panose="020F0502020204030204" pitchFamily="34" charset="0"/>
                <a:cs typeface="Calibri" panose="020F0502020204030204" pitchFamily="34" charset="0"/>
              </a:rPr>
              <a:t>γνωριμίας και απόλαυσης </a:t>
            </a:r>
            <a:r>
              <a:rPr lang="el-GR" altLang="en-US" b="1" dirty="0">
                <a:solidFill>
                  <a:srgbClr val="002060"/>
                </a:solidFill>
                <a:latin typeface="Calibri" panose="020F0502020204030204" pitchFamily="34" charset="0"/>
                <a:cs typeface="Calibri" panose="020F0502020204030204" pitchFamily="34" charset="0"/>
              </a:rPr>
              <a:t>στον </a:t>
            </a:r>
            <a:r>
              <a:rPr lang="el-GR" altLang="en-US" b="1" dirty="0" smtClean="0">
                <a:solidFill>
                  <a:srgbClr val="002060"/>
                </a:solidFill>
                <a:latin typeface="Calibri" panose="020F0502020204030204" pitchFamily="34" charset="0"/>
                <a:cs typeface="Calibri" panose="020F0502020204030204" pitchFamily="34" charset="0"/>
              </a:rPr>
              <a:t>Ναυτικό μας Ομιλο</a:t>
            </a:r>
            <a:r>
              <a:rPr lang="en-GB" altLang="en-US" b="1" dirty="0">
                <a:solidFill>
                  <a:srgbClr val="002060"/>
                </a:solidFill>
                <a:latin typeface="Calibri" panose="020F0502020204030204" pitchFamily="34" charset="0"/>
                <a:cs typeface="Calibri" panose="020F0502020204030204" pitchFamily="34" charset="0"/>
              </a:rPr>
              <a:t/>
            </a:r>
            <a:br>
              <a:rPr lang="en-GB" altLang="en-US" b="1" dirty="0">
                <a:solidFill>
                  <a:srgbClr val="002060"/>
                </a:solidFill>
                <a:latin typeface="Calibri" panose="020F0502020204030204" pitchFamily="34" charset="0"/>
                <a:cs typeface="Calibri" panose="020F0502020204030204" pitchFamily="34" charset="0"/>
              </a:rPr>
            </a:br>
            <a:endParaRPr lang="en-GB" b="1" dirty="0">
              <a:latin typeface="Calibri" panose="020F0502020204030204" pitchFamily="34" charset="0"/>
              <a:cs typeface="Calibri" panose="020F0502020204030204" pitchFamily="34" charset="0"/>
            </a:endParaRPr>
          </a:p>
        </p:txBody>
      </p:sp>
      <p:sp>
        <p:nvSpPr>
          <p:cNvPr id="5" name="Footer Placeholder 4"/>
          <p:cNvSpPr>
            <a:spLocks noGrp="1"/>
          </p:cNvSpPr>
          <p:nvPr>
            <p:ph type="ftr" sz="quarter" idx="11"/>
          </p:nvPr>
        </p:nvSpPr>
        <p:spPr/>
        <p:txBody>
          <a:bodyPr/>
          <a:lstStyle/>
          <a:p>
            <a:r>
              <a:rPr lang="en-GB" smtClean="0"/>
              <a:t>EIO-Blu Mediterraneo</a:t>
            </a:r>
            <a:endParaRPr lang="en-GB"/>
          </a:p>
        </p:txBody>
      </p:sp>
      <p:sp>
        <p:nvSpPr>
          <p:cNvPr id="6" name="Slide Number Placeholder 5"/>
          <p:cNvSpPr>
            <a:spLocks noGrp="1"/>
          </p:cNvSpPr>
          <p:nvPr>
            <p:ph type="sldNum" sz="quarter" idx="12"/>
          </p:nvPr>
        </p:nvSpPr>
        <p:spPr/>
        <p:txBody>
          <a:bodyPr/>
          <a:lstStyle/>
          <a:p>
            <a:fld id="{FB0715A1-4D71-4FA8-AE8E-18BCAC818ACB}" type="slidenum">
              <a:rPr lang="en-GB" smtClean="0"/>
              <a:t>6</a:t>
            </a:fld>
            <a:endParaRPr lang="en-GB"/>
          </a:p>
        </p:txBody>
      </p:sp>
    </p:spTree>
    <p:extLst>
      <p:ext uri="{BB962C8B-B14F-4D97-AF65-F5344CB8AC3E}">
        <p14:creationId xmlns:p14="http://schemas.microsoft.com/office/powerpoint/2010/main" val="212047288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TextBox 3"/>
          <p:cNvSpPr txBox="1">
            <a:spLocks noChangeArrowheads="1"/>
          </p:cNvSpPr>
          <p:nvPr/>
        </p:nvSpPr>
        <p:spPr bwMode="auto">
          <a:xfrm>
            <a:off x="-1" y="0"/>
            <a:ext cx="830797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l-GR" altLang="el-GR" sz="4400" b="1" dirty="0">
                <a:solidFill>
                  <a:schemeClr val="accent5">
                    <a:lumMod val="75000"/>
                  </a:schemeClr>
                </a:solidFill>
                <a:latin typeface="Calibri Light" panose="020F0302020204030204" pitchFamily="34" charset="0"/>
                <a:cs typeface="Calibri Light" panose="020F0302020204030204" pitchFamily="34" charset="0"/>
              </a:rPr>
              <a:t>Ο </a:t>
            </a:r>
            <a:r>
              <a:rPr lang="el-GR" altLang="el-GR" sz="4400" b="1" dirty="0" smtClean="0">
                <a:solidFill>
                  <a:schemeClr val="accent5">
                    <a:lumMod val="75000"/>
                  </a:schemeClr>
                </a:solidFill>
                <a:latin typeface="Calibri Light" panose="020F0302020204030204" pitchFamily="34" charset="0"/>
                <a:cs typeface="Calibri Light" panose="020F0302020204030204" pitchFamily="34" charset="0"/>
              </a:rPr>
              <a:t>Ομιλος προσβάσιμος</a:t>
            </a:r>
            <a:endParaRPr lang="en-GB" altLang="el-GR" sz="4400" b="1" dirty="0">
              <a:solidFill>
                <a:schemeClr val="accent5">
                  <a:lumMod val="75000"/>
                </a:schemeClr>
              </a:solidFill>
              <a:latin typeface="Calibri Light" panose="020F0302020204030204" pitchFamily="34" charset="0"/>
              <a:cs typeface="Calibri Light" panose="020F0302020204030204" pitchFamily="34" charset="0"/>
            </a:endParaRPr>
          </a:p>
        </p:txBody>
      </p:sp>
      <p:pic>
        <p:nvPicPr>
          <p:cNvPr id="78852" name="Picture 4" descr="Allan T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7745" y="1066347"/>
            <a:ext cx="4504871" cy="6007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78853" name="Picture 3" descr="Allan Ben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265" y="1427162"/>
            <a:ext cx="3833812"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60</a:t>
            </a:fld>
            <a:endParaRPr lang="en-GB"/>
          </a:p>
        </p:txBody>
      </p:sp>
    </p:spTree>
    <p:extLst>
      <p:ext uri="{BB962C8B-B14F-4D97-AF65-F5344CB8AC3E}">
        <p14:creationId xmlns:p14="http://schemas.microsoft.com/office/powerpoint/2010/main" val="339841870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TextBox 3"/>
          <p:cNvSpPr txBox="1">
            <a:spLocks noChangeArrowheads="1"/>
          </p:cNvSpPr>
          <p:nvPr/>
        </p:nvSpPr>
        <p:spPr bwMode="auto">
          <a:xfrm>
            <a:off x="1084217" y="-235132"/>
            <a:ext cx="97318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l-GR" altLang="el-GR" sz="2800" dirty="0" smtClean="0">
              <a:solidFill>
                <a:srgbClr val="002060"/>
              </a:solidFill>
              <a:latin typeface="Century Gothic" panose="020B0502020202020204" pitchFamily="34" charset="0"/>
            </a:endParaRPr>
          </a:p>
          <a:p>
            <a:pPr algn="ctr" eaLnBrk="1" hangingPunct="1">
              <a:spcBef>
                <a:spcPct val="0"/>
              </a:spcBef>
              <a:buFontTx/>
              <a:buNone/>
            </a:pPr>
            <a:r>
              <a:rPr lang="el-GR" altLang="el-GR" sz="2800" b="1" dirty="0" smtClean="0">
                <a:solidFill>
                  <a:schemeClr val="accent5">
                    <a:lumMod val="75000"/>
                  </a:schemeClr>
                </a:solidFill>
                <a:latin typeface="Century Gothic" panose="020B0502020202020204" pitchFamily="34" charset="0"/>
              </a:rPr>
              <a:t>Ο Ομιλος εύκολος στον χρήστη</a:t>
            </a:r>
            <a:endParaRPr lang="en-GB" altLang="el-GR" sz="2800" b="1" dirty="0">
              <a:solidFill>
                <a:schemeClr val="accent5">
                  <a:lumMod val="75000"/>
                </a:schemeClr>
              </a:solidFill>
              <a:latin typeface="Century Gothic" panose="020B0502020202020204" pitchFamily="34" charset="0"/>
            </a:endParaRPr>
          </a:p>
          <a:p>
            <a:pPr algn="ctr" eaLnBrk="1" hangingPunct="1">
              <a:spcBef>
                <a:spcPct val="0"/>
              </a:spcBef>
              <a:buFontTx/>
              <a:buNone/>
            </a:pPr>
            <a:endParaRPr lang="en-GB" altLang="el-GR" sz="6000" b="1" dirty="0">
              <a:solidFill>
                <a:schemeClr val="accent2"/>
              </a:solidFill>
            </a:endParaRPr>
          </a:p>
          <a:p>
            <a:pPr algn="ctr" eaLnBrk="1" hangingPunct="1">
              <a:spcBef>
                <a:spcPct val="0"/>
              </a:spcBef>
              <a:buFontTx/>
              <a:buNone/>
            </a:pPr>
            <a:endParaRPr lang="en-GB" altLang="el-GR" sz="2800" b="1" dirty="0">
              <a:solidFill>
                <a:schemeClr val="accent2"/>
              </a:solidFill>
            </a:endParaRPr>
          </a:p>
        </p:txBody>
      </p:sp>
      <p:pic>
        <p:nvPicPr>
          <p:cNvPr id="80900" name="Picture 3" descr="Allan Hatch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2342" y="757645"/>
            <a:ext cx="7927835" cy="5943600"/>
          </a:xfrm>
          <a:prstGeom prst="rect">
            <a:avLst/>
          </a:prstGeom>
          <a:solidFill>
            <a:srgbClr val="FF9900"/>
          </a:solidFill>
          <a:ln>
            <a:noFill/>
          </a:ln>
          <a:extLst>
            <a:ext uri="{91240B29-F687-4F45-9708-019B960494DF}">
              <a14:hiddenLine xmlns:a14="http://schemas.microsoft.com/office/drawing/2010/main" w="25400">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61</a:t>
            </a:fld>
            <a:endParaRPr lang="en-GB"/>
          </a:p>
        </p:txBody>
      </p:sp>
    </p:spTree>
    <p:extLst>
      <p:ext uri="{BB962C8B-B14F-4D97-AF65-F5344CB8AC3E}">
        <p14:creationId xmlns:p14="http://schemas.microsoft.com/office/powerpoint/2010/main" val="109130101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Text Box 4"/>
          <p:cNvSpPr txBox="1">
            <a:spLocks noChangeArrowheads="1"/>
          </p:cNvSpPr>
          <p:nvPr/>
        </p:nvSpPr>
        <p:spPr bwMode="auto">
          <a:xfrm>
            <a:off x="1774826" y="6092826"/>
            <a:ext cx="88947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l-GR" altLang="el-GR" sz="2400" b="1">
                <a:solidFill>
                  <a:srgbClr val="333399"/>
                </a:solidFill>
              </a:rPr>
              <a:t>Ο Πίνακας Ανακοινώσεων πρέπει να είναι στο μισό Υψος του συνήθους  για να διαβάζεται</a:t>
            </a:r>
            <a:endParaRPr lang="en-GB" altLang="el-GR" sz="2400" b="1">
              <a:solidFill>
                <a:srgbClr val="333399"/>
              </a:solidFill>
            </a:endParaRPr>
          </a:p>
        </p:txBody>
      </p:sp>
      <p:pic>
        <p:nvPicPr>
          <p:cNvPr id="82948" name="Picture 5" descr="Notice Bo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717" y="71437"/>
            <a:ext cx="8024979" cy="602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62</a:t>
            </a:fld>
            <a:endParaRPr lang="en-GB"/>
          </a:p>
        </p:txBody>
      </p:sp>
    </p:spTree>
    <p:extLst>
      <p:ext uri="{BB962C8B-B14F-4D97-AF65-F5344CB8AC3E}">
        <p14:creationId xmlns:p14="http://schemas.microsoft.com/office/powerpoint/2010/main" val="405480111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endParaRPr lang="de-DE" altLang="el-GR" smtClean="0"/>
          </a:p>
        </p:txBody>
      </p:sp>
      <p:pic>
        <p:nvPicPr>
          <p:cNvPr id="83971" name="Picture 3" descr="Notice boar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9250" y="365125"/>
            <a:ext cx="9893499" cy="648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63</a:t>
            </a:fld>
            <a:endParaRPr lang="en-GB"/>
          </a:p>
        </p:txBody>
      </p:sp>
    </p:spTree>
    <p:extLst>
      <p:ext uri="{BB962C8B-B14F-4D97-AF65-F5344CB8AC3E}">
        <p14:creationId xmlns:p14="http://schemas.microsoft.com/office/powerpoint/2010/main" val="186895843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TextBox 3"/>
          <p:cNvSpPr txBox="1">
            <a:spLocks noChangeArrowheads="1"/>
          </p:cNvSpPr>
          <p:nvPr/>
        </p:nvSpPr>
        <p:spPr bwMode="auto">
          <a:xfrm>
            <a:off x="2711451" y="981076"/>
            <a:ext cx="6575425"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971550" indent="-5143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l-GR" sz="5400" dirty="0">
                <a:solidFill>
                  <a:srgbClr val="002060"/>
                </a:solidFill>
                <a:latin typeface="Century Gothic" panose="020B0502020202020204" pitchFamily="34" charset="0"/>
              </a:rPr>
              <a:t>Τουαλέτες</a:t>
            </a:r>
            <a:endParaRPr lang="en-GB" altLang="el-GR" sz="5400" dirty="0">
              <a:solidFill>
                <a:srgbClr val="002060"/>
              </a:solidFill>
              <a:latin typeface="Century Gothic" panose="020B0502020202020204" pitchFamily="34" charset="0"/>
            </a:endParaRPr>
          </a:p>
          <a:p>
            <a:pPr eaLnBrk="1" hangingPunct="1">
              <a:spcBef>
                <a:spcPct val="0"/>
              </a:spcBef>
              <a:buFontTx/>
              <a:buNone/>
            </a:pPr>
            <a:endParaRPr lang="en-GB" altLang="el-GR" sz="2800" dirty="0">
              <a:solidFill>
                <a:srgbClr val="002060"/>
              </a:solidFill>
              <a:latin typeface="Century Gothic" panose="020B0502020202020204" pitchFamily="34" charset="0"/>
            </a:endParaRPr>
          </a:p>
          <a:p>
            <a:pPr lvl="1" eaLnBrk="1" hangingPunct="1">
              <a:spcBef>
                <a:spcPct val="0"/>
              </a:spcBef>
              <a:buFont typeface="Arial" panose="020B0604020202020204" pitchFamily="34" charset="0"/>
              <a:buChar char="•"/>
            </a:pPr>
            <a:r>
              <a:rPr lang="el-GR" altLang="el-GR" dirty="0" smtClean="0">
                <a:solidFill>
                  <a:srgbClr val="002060"/>
                </a:solidFill>
                <a:latin typeface="Century Gothic" panose="020B0502020202020204" pitchFamily="34" charset="0"/>
              </a:rPr>
              <a:t>Χώρος </a:t>
            </a:r>
            <a:endParaRPr lang="en-GB" altLang="el-GR" dirty="0">
              <a:solidFill>
                <a:srgbClr val="002060"/>
              </a:solidFill>
              <a:latin typeface="Century Gothic" panose="020B0502020202020204" pitchFamily="34" charset="0"/>
            </a:endParaRPr>
          </a:p>
          <a:p>
            <a:pPr lvl="1" eaLnBrk="1" hangingPunct="1">
              <a:spcBef>
                <a:spcPct val="0"/>
              </a:spcBef>
              <a:buFont typeface="Arial" panose="020B0604020202020204" pitchFamily="34" charset="0"/>
              <a:buChar char="•"/>
            </a:pPr>
            <a:r>
              <a:rPr lang="el-GR" altLang="el-GR" dirty="0">
                <a:solidFill>
                  <a:srgbClr val="002060"/>
                </a:solidFill>
                <a:latin typeface="Century Gothic" panose="020B0502020202020204" pitchFamily="34" charset="0"/>
              </a:rPr>
              <a:t>Προσβάσιμες</a:t>
            </a:r>
            <a:endParaRPr lang="en-GB" altLang="el-GR" dirty="0">
              <a:solidFill>
                <a:srgbClr val="002060"/>
              </a:solidFill>
              <a:latin typeface="Century Gothic" panose="020B0502020202020204" pitchFamily="34" charset="0"/>
            </a:endParaRPr>
          </a:p>
          <a:p>
            <a:pPr lvl="1" eaLnBrk="1" hangingPunct="1">
              <a:spcBef>
                <a:spcPct val="0"/>
              </a:spcBef>
              <a:buFont typeface="Arial" panose="020B0604020202020204" pitchFamily="34" charset="0"/>
              <a:buChar char="•"/>
            </a:pPr>
            <a:r>
              <a:rPr lang="el-GR" altLang="el-GR" dirty="0" smtClean="0">
                <a:solidFill>
                  <a:srgbClr val="002060"/>
                </a:solidFill>
                <a:latin typeface="Century Gothic" panose="020B0502020202020204" pitchFamily="34" charset="0"/>
              </a:rPr>
              <a:t>Πόσες</a:t>
            </a:r>
            <a:endParaRPr lang="en-GB" altLang="el-GR" dirty="0">
              <a:solidFill>
                <a:srgbClr val="002060"/>
              </a:solidFill>
              <a:latin typeface="Century Gothic" panose="020B0502020202020204" pitchFamily="34" charset="0"/>
            </a:endParaRPr>
          </a:p>
          <a:p>
            <a:pPr lvl="1" eaLnBrk="1" hangingPunct="1">
              <a:spcBef>
                <a:spcPct val="0"/>
              </a:spcBef>
              <a:buFont typeface="Arial" panose="020B0604020202020204" pitchFamily="34" charset="0"/>
              <a:buChar char="•"/>
            </a:pPr>
            <a:r>
              <a:rPr lang="el-GR" altLang="el-GR" dirty="0">
                <a:solidFill>
                  <a:srgbClr val="002060"/>
                </a:solidFill>
                <a:latin typeface="Century Gothic" panose="020B0502020202020204" pitchFamily="34" charset="0"/>
              </a:rPr>
              <a:t>Προδιαγραφές</a:t>
            </a:r>
          </a:p>
          <a:p>
            <a:pPr lvl="1" eaLnBrk="1" hangingPunct="1">
              <a:spcBef>
                <a:spcPct val="0"/>
              </a:spcBef>
              <a:buFont typeface="Arial" panose="020B0604020202020204" pitchFamily="34" charset="0"/>
              <a:buChar char="•"/>
            </a:pPr>
            <a:r>
              <a:rPr lang="el-GR" altLang="el-GR" dirty="0">
                <a:solidFill>
                  <a:srgbClr val="002060"/>
                </a:solidFill>
                <a:latin typeface="Century Gothic" panose="020B0502020202020204" pitchFamily="34" charset="0"/>
              </a:rPr>
              <a:t>Κινητές</a:t>
            </a:r>
            <a:endParaRPr lang="en-GB" altLang="el-GR" dirty="0">
              <a:solidFill>
                <a:srgbClr val="002060"/>
              </a:solidFill>
              <a:latin typeface="Century Gothic" panose="020B0502020202020204" pitchFamily="34" charset="0"/>
            </a:endParaRPr>
          </a:p>
          <a:p>
            <a:pPr lvl="1" eaLnBrk="1" hangingPunct="1">
              <a:spcBef>
                <a:spcPct val="0"/>
              </a:spcBef>
              <a:buFont typeface="Arial" panose="020B0604020202020204" pitchFamily="34" charset="0"/>
              <a:buChar char="•"/>
            </a:pPr>
            <a:endParaRPr lang="en-GB" altLang="el-GR" dirty="0">
              <a:solidFill>
                <a:srgbClr val="002060"/>
              </a:solidFill>
              <a:latin typeface="Century Gothic" panose="020B0502020202020204" pitchFamily="34" charset="0"/>
            </a:endParaRPr>
          </a:p>
          <a:p>
            <a:pPr algn="ctr" eaLnBrk="1" hangingPunct="1">
              <a:spcBef>
                <a:spcPct val="0"/>
              </a:spcBef>
              <a:buFontTx/>
              <a:buNone/>
            </a:pPr>
            <a:endParaRPr lang="en-GB" altLang="el-GR" sz="6000" b="1" dirty="0">
              <a:solidFill>
                <a:schemeClr val="accent2"/>
              </a:solidFill>
            </a:endParaRPr>
          </a:p>
          <a:p>
            <a:pPr algn="ctr" eaLnBrk="1" hangingPunct="1">
              <a:spcBef>
                <a:spcPct val="0"/>
              </a:spcBef>
              <a:buFontTx/>
              <a:buNone/>
            </a:pPr>
            <a:endParaRPr lang="en-GB" altLang="el-GR" sz="2800" b="1" dirty="0">
              <a:solidFill>
                <a:schemeClr val="accent2"/>
              </a:solidFill>
            </a:endParaRPr>
          </a:p>
        </p:txBody>
      </p:sp>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64</a:t>
            </a:fld>
            <a:endParaRPr lang="en-GB"/>
          </a:p>
        </p:txBody>
      </p:sp>
    </p:spTree>
    <p:extLst>
      <p:ext uri="{BB962C8B-B14F-4D97-AF65-F5344CB8AC3E}">
        <p14:creationId xmlns:p14="http://schemas.microsoft.com/office/powerpoint/2010/main" val="270101406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916" y="1446215"/>
            <a:ext cx="9009672" cy="5532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Textfeld 7"/>
          <p:cNvSpPr txBox="1">
            <a:spLocks noChangeArrowheads="1"/>
          </p:cNvSpPr>
          <p:nvPr/>
        </p:nvSpPr>
        <p:spPr bwMode="auto">
          <a:xfrm>
            <a:off x="4447132" y="338728"/>
            <a:ext cx="4749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l-GR" sz="5400" b="1" dirty="0">
                <a:solidFill>
                  <a:schemeClr val="accent5">
                    <a:lumMod val="75000"/>
                  </a:schemeClr>
                </a:solidFill>
                <a:latin typeface="Century Gothic" panose="020B0502020202020204" pitchFamily="34" charset="0"/>
              </a:rPr>
              <a:t>Χώρος</a:t>
            </a:r>
            <a:endParaRPr lang="de-DE" altLang="el-GR" sz="5400" b="1" dirty="0">
              <a:solidFill>
                <a:schemeClr val="accent5">
                  <a:lumMod val="75000"/>
                </a:schemeClr>
              </a:solidFill>
              <a:latin typeface="Century Gothic" panose="020B0502020202020204" pitchFamily="34" charset="0"/>
            </a:endParaRPr>
          </a:p>
        </p:txBody>
      </p:sp>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65</a:t>
            </a:fld>
            <a:endParaRPr lang="en-GB"/>
          </a:p>
        </p:txBody>
      </p:sp>
    </p:spTree>
    <p:extLst>
      <p:ext uri="{BB962C8B-B14F-4D97-AF65-F5344CB8AC3E}">
        <p14:creationId xmlns:p14="http://schemas.microsoft.com/office/powerpoint/2010/main" val="294221519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1" name="Picture 4" descr="toilet7x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577" y="535577"/>
            <a:ext cx="4537372" cy="6048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3" descr="Disabled loo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1359" y="535577"/>
            <a:ext cx="4622652" cy="61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66</a:t>
            </a:fld>
            <a:endParaRPr lang="en-GB"/>
          </a:p>
        </p:txBody>
      </p:sp>
    </p:spTree>
    <p:extLst>
      <p:ext uri="{BB962C8B-B14F-4D97-AF65-F5344CB8AC3E}">
        <p14:creationId xmlns:p14="http://schemas.microsoft.com/office/powerpoint/2010/main" val="7275212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9" name="Picture 2" descr="symbol_g_rf_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501" y="1268415"/>
            <a:ext cx="3594617" cy="361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Gerade Verbindung 6"/>
          <p:cNvCxnSpPr/>
          <p:nvPr/>
        </p:nvCxnSpPr>
        <p:spPr>
          <a:xfrm>
            <a:off x="6743700" y="1700213"/>
            <a:ext cx="30241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Gerade Verbindung 8"/>
          <p:cNvCxnSpPr/>
          <p:nvPr/>
        </p:nvCxnSpPr>
        <p:spPr>
          <a:xfrm rot="10800000">
            <a:off x="7175500" y="1341439"/>
            <a:ext cx="0" cy="23129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Gerade Verbindung 10"/>
          <p:cNvCxnSpPr/>
          <p:nvPr/>
        </p:nvCxnSpPr>
        <p:spPr>
          <a:xfrm flipV="1">
            <a:off x="9625013" y="1341439"/>
            <a:ext cx="0" cy="2312987"/>
          </a:xfrm>
          <a:prstGeom prst="line">
            <a:avLst/>
          </a:prstGeom>
        </p:spPr>
        <p:style>
          <a:lnRef idx="1">
            <a:schemeClr val="accent1"/>
          </a:lnRef>
          <a:fillRef idx="0">
            <a:schemeClr val="accent1"/>
          </a:fillRef>
          <a:effectRef idx="0">
            <a:schemeClr val="accent1"/>
          </a:effectRef>
          <a:fontRef idx="minor">
            <a:schemeClr val="tx1"/>
          </a:fontRef>
        </p:style>
      </p:cxnSp>
      <p:sp>
        <p:nvSpPr>
          <p:cNvPr id="91143" name="Textfeld 11"/>
          <p:cNvSpPr txBox="1">
            <a:spLocks noChangeArrowheads="1"/>
          </p:cNvSpPr>
          <p:nvPr/>
        </p:nvSpPr>
        <p:spPr bwMode="auto">
          <a:xfrm>
            <a:off x="7824788" y="1268414"/>
            <a:ext cx="889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el-GR" sz="1800">
                <a:latin typeface="Arial" panose="020B0604020202020204" pitchFamily="34" charset="0"/>
              </a:rPr>
              <a:t>1.50 m</a:t>
            </a:r>
          </a:p>
        </p:txBody>
      </p:sp>
      <p:pic>
        <p:nvPicPr>
          <p:cNvPr id="91144" name="Picture 3" descr="wc-oeffentlich-platzbedar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1499" y="1175657"/>
            <a:ext cx="4773889" cy="4104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5" name="Textfeld 14"/>
          <p:cNvSpPr txBox="1">
            <a:spLocks noChangeArrowheads="1"/>
          </p:cNvSpPr>
          <p:nvPr/>
        </p:nvSpPr>
        <p:spPr bwMode="auto">
          <a:xfrm>
            <a:off x="1946367" y="5589588"/>
            <a:ext cx="3798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el-GR" sz="3600" dirty="0">
                <a:latin typeface="Century Gothic" panose="020B0502020202020204" pitchFamily="34" charset="0"/>
              </a:rPr>
              <a:t>Toilet spacing</a:t>
            </a:r>
          </a:p>
        </p:txBody>
      </p:sp>
      <p:sp>
        <p:nvSpPr>
          <p:cNvPr id="91146" name="Textfeld 15"/>
          <p:cNvSpPr txBox="1">
            <a:spLocks noChangeArrowheads="1"/>
          </p:cNvSpPr>
          <p:nvPr/>
        </p:nvSpPr>
        <p:spPr bwMode="auto">
          <a:xfrm>
            <a:off x="7175499" y="5589588"/>
            <a:ext cx="3836489"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el-GR" sz="3600" dirty="0">
                <a:latin typeface="Century Gothic" panose="020B0502020202020204" pitchFamily="34" charset="0"/>
              </a:rPr>
              <a:t>Movement Area</a:t>
            </a:r>
          </a:p>
        </p:txBody>
      </p:sp>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67</a:t>
            </a:fld>
            <a:endParaRPr lang="en-GB"/>
          </a:p>
        </p:txBody>
      </p:sp>
    </p:spTree>
    <p:extLst>
      <p:ext uri="{BB962C8B-B14F-4D97-AF65-F5344CB8AC3E}">
        <p14:creationId xmlns:p14="http://schemas.microsoft.com/office/powerpoint/2010/main" val="77262775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TextBox 3"/>
          <p:cNvSpPr txBox="1">
            <a:spLocks noChangeArrowheads="1"/>
          </p:cNvSpPr>
          <p:nvPr/>
        </p:nvSpPr>
        <p:spPr bwMode="auto">
          <a:xfrm>
            <a:off x="2063750" y="1125539"/>
            <a:ext cx="7151688" cy="615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971550" indent="-5143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l-GR" altLang="el-GR" sz="5400" dirty="0">
                <a:solidFill>
                  <a:srgbClr val="002060"/>
                </a:solidFill>
                <a:latin typeface="Century Gothic" pitchFamily="34" charset="0"/>
                <a:cs typeface="Arial" charset="0"/>
              </a:rPr>
              <a:t>Πρόσβαση στο νερό</a:t>
            </a:r>
            <a:endParaRPr lang="en-GB" altLang="el-GR" sz="5400" dirty="0">
              <a:solidFill>
                <a:srgbClr val="002060"/>
              </a:solidFill>
              <a:latin typeface="Century Gothic" pitchFamily="34" charset="0"/>
              <a:cs typeface="Arial" charset="0"/>
            </a:endParaRPr>
          </a:p>
          <a:p>
            <a:pPr eaLnBrk="1" hangingPunct="1">
              <a:spcBef>
                <a:spcPct val="0"/>
              </a:spcBef>
              <a:buFontTx/>
              <a:buNone/>
              <a:defRPr/>
            </a:pPr>
            <a:endParaRPr lang="en-GB" altLang="el-GR" sz="2800" dirty="0">
              <a:solidFill>
                <a:srgbClr val="002060"/>
              </a:solidFill>
              <a:latin typeface="Century Gothic" pitchFamily="34" charset="0"/>
              <a:cs typeface="Arial" charset="0"/>
            </a:endParaRPr>
          </a:p>
          <a:p>
            <a:pPr lvl="1" eaLnBrk="1" hangingPunct="1">
              <a:spcBef>
                <a:spcPct val="0"/>
              </a:spcBef>
              <a:buFont typeface="Arial" charset="0"/>
              <a:buChar char="•"/>
              <a:defRPr/>
            </a:pPr>
            <a:endParaRPr lang="en-GB" altLang="el-GR" dirty="0">
              <a:solidFill>
                <a:srgbClr val="002060"/>
              </a:solidFill>
              <a:latin typeface="Century Gothic" pitchFamily="34" charset="0"/>
              <a:cs typeface="Arial" charset="0"/>
            </a:endParaRPr>
          </a:p>
          <a:p>
            <a:pPr lvl="1" eaLnBrk="1" hangingPunct="1">
              <a:spcBef>
                <a:spcPct val="0"/>
              </a:spcBef>
              <a:buFont typeface="Arial" charset="0"/>
              <a:buChar char="•"/>
              <a:defRPr/>
            </a:pPr>
            <a:r>
              <a:rPr lang="el-GR" altLang="el-GR" dirty="0" smtClean="0">
                <a:solidFill>
                  <a:srgbClr val="002060"/>
                </a:solidFill>
                <a:latin typeface="Century Gothic" pitchFamily="34" charset="0"/>
                <a:cs typeface="Arial" charset="0"/>
              </a:rPr>
              <a:t>Χώρος Στάθμευσης </a:t>
            </a:r>
            <a:r>
              <a:rPr lang="el-GR" altLang="el-GR" dirty="0">
                <a:solidFill>
                  <a:srgbClr val="002060"/>
                </a:solidFill>
                <a:latin typeface="Century Gothic" pitchFamily="34" charset="0"/>
                <a:cs typeface="Arial" charset="0"/>
              </a:rPr>
              <a:t>Σκαφών</a:t>
            </a:r>
          </a:p>
          <a:p>
            <a:pPr lvl="1" eaLnBrk="1" hangingPunct="1">
              <a:spcBef>
                <a:spcPct val="0"/>
              </a:spcBef>
              <a:buFont typeface="Arial" charset="0"/>
              <a:buChar char="•"/>
              <a:defRPr/>
            </a:pPr>
            <a:endParaRPr lang="en-GB" altLang="el-GR" dirty="0">
              <a:solidFill>
                <a:srgbClr val="002060"/>
              </a:solidFill>
              <a:latin typeface="Century Gothic" pitchFamily="34" charset="0"/>
              <a:cs typeface="Arial" charset="0"/>
            </a:endParaRPr>
          </a:p>
          <a:p>
            <a:pPr lvl="1" eaLnBrk="1" hangingPunct="1">
              <a:spcBef>
                <a:spcPct val="0"/>
              </a:spcBef>
              <a:buFont typeface="Arial" charset="0"/>
              <a:buChar char="•"/>
              <a:defRPr/>
            </a:pPr>
            <a:r>
              <a:rPr lang="el-GR" altLang="el-GR" dirty="0">
                <a:solidFill>
                  <a:srgbClr val="002060"/>
                </a:solidFill>
                <a:latin typeface="Century Gothic" pitchFamily="34" charset="0"/>
                <a:cs typeface="Arial" charset="0"/>
              </a:rPr>
              <a:t>Εξέδρες και Γλίστρες</a:t>
            </a:r>
          </a:p>
          <a:p>
            <a:pPr lvl="1" eaLnBrk="1" hangingPunct="1">
              <a:spcBef>
                <a:spcPct val="0"/>
              </a:spcBef>
              <a:buFont typeface="Arial" charset="0"/>
              <a:buChar char="•"/>
              <a:defRPr/>
            </a:pPr>
            <a:endParaRPr lang="en-GB" altLang="el-GR" dirty="0">
              <a:solidFill>
                <a:srgbClr val="002060"/>
              </a:solidFill>
              <a:latin typeface="Century Gothic" pitchFamily="34" charset="0"/>
              <a:cs typeface="Arial" charset="0"/>
            </a:endParaRPr>
          </a:p>
          <a:p>
            <a:pPr lvl="1" eaLnBrk="1" hangingPunct="1">
              <a:spcBef>
                <a:spcPct val="0"/>
              </a:spcBef>
              <a:buFont typeface="Arial" charset="0"/>
              <a:buChar char="•"/>
              <a:defRPr/>
            </a:pPr>
            <a:r>
              <a:rPr lang="el-GR" altLang="el-GR" dirty="0">
                <a:solidFill>
                  <a:srgbClr val="002060"/>
                </a:solidFill>
                <a:latin typeface="Century Gothic" pitchFamily="34" charset="0"/>
                <a:cs typeface="Arial" charset="0"/>
              </a:rPr>
              <a:t>Γερανοί </a:t>
            </a:r>
          </a:p>
          <a:p>
            <a:pPr lvl="1" eaLnBrk="1" hangingPunct="1">
              <a:spcBef>
                <a:spcPct val="0"/>
              </a:spcBef>
              <a:buFont typeface="Arial" charset="0"/>
              <a:buChar char="•"/>
              <a:defRPr/>
            </a:pPr>
            <a:endParaRPr lang="en-GB" altLang="el-GR" dirty="0">
              <a:solidFill>
                <a:srgbClr val="002060"/>
              </a:solidFill>
              <a:latin typeface="Century Gothic" pitchFamily="34" charset="0"/>
              <a:cs typeface="Arial" charset="0"/>
            </a:endParaRPr>
          </a:p>
          <a:p>
            <a:pPr marL="457200" lvl="1" indent="0" eaLnBrk="1" hangingPunct="1">
              <a:spcBef>
                <a:spcPct val="0"/>
              </a:spcBef>
              <a:buNone/>
              <a:defRPr/>
            </a:pPr>
            <a:endParaRPr lang="en-GB" altLang="el-GR" dirty="0">
              <a:solidFill>
                <a:srgbClr val="002060"/>
              </a:solidFill>
              <a:latin typeface="Century Gothic" pitchFamily="34" charset="0"/>
              <a:cs typeface="Arial" charset="0"/>
            </a:endParaRPr>
          </a:p>
          <a:p>
            <a:pPr algn="ctr" eaLnBrk="1" hangingPunct="1">
              <a:spcBef>
                <a:spcPct val="0"/>
              </a:spcBef>
              <a:buFontTx/>
              <a:buNone/>
              <a:defRPr/>
            </a:pPr>
            <a:endParaRPr lang="en-GB" altLang="el-GR" sz="6000" b="1" dirty="0">
              <a:solidFill>
                <a:schemeClr val="accent2"/>
              </a:solidFill>
              <a:cs typeface="Arial" charset="0"/>
            </a:endParaRPr>
          </a:p>
          <a:p>
            <a:pPr algn="ctr" eaLnBrk="1" hangingPunct="1">
              <a:spcBef>
                <a:spcPct val="0"/>
              </a:spcBef>
              <a:buFontTx/>
              <a:buNone/>
              <a:defRPr/>
            </a:pPr>
            <a:endParaRPr lang="en-GB" altLang="el-GR" sz="2800" b="1" dirty="0">
              <a:solidFill>
                <a:schemeClr val="accent2"/>
              </a:solidFill>
              <a:cs typeface="Arial" charset="0"/>
            </a:endParaRPr>
          </a:p>
        </p:txBody>
      </p:sp>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68</a:t>
            </a:fld>
            <a:endParaRPr lang="en-GB"/>
          </a:p>
        </p:txBody>
      </p:sp>
    </p:spTree>
    <p:extLst>
      <p:ext uri="{BB962C8B-B14F-4D97-AF65-F5344CB8AC3E}">
        <p14:creationId xmlns:p14="http://schemas.microsoft.com/office/powerpoint/2010/main" val="256316113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0" y="365125"/>
            <a:ext cx="3340608" cy="1325563"/>
          </a:xfrm>
        </p:spPr>
        <p:txBody>
          <a:bodyPr/>
          <a:lstStyle/>
          <a:p>
            <a:r>
              <a:rPr lang="el-GR" altLang="en-US" b="1" dirty="0" smtClean="0">
                <a:solidFill>
                  <a:schemeClr val="accent5">
                    <a:lumMod val="75000"/>
                  </a:schemeClr>
                </a:solidFill>
              </a:rPr>
              <a:t>Γερανάκι</a:t>
            </a:r>
            <a:endParaRPr lang="en-GB" altLang="en-US" b="1" dirty="0" smtClean="0">
              <a:solidFill>
                <a:schemeClr val="accent5">
                  <a:lumMod val="75000"/>
                </a:schemeClr>
              </a:solidFill>
            </a:endParaRPr>
          </a:p>
        </p:txBody>
      </p:sp>
      <p:pic>
        <p:nvPicPr>
          <p:cNvPr id="9523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414016" y="0"/>
            <a:ext cx="8984045" cy="6756084"/>
          </a:xfrm>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69</a:t>
            </a:fld>
            <a:endParaRPr lang="en-GB"/>
          </a:p>
        </p:txBody>
      </p:sp>
    </p:spTree>
    <p:extLst>
      <p:ext uri="{BB962C8B-B14F-4D97-AF65-F5344CB8AC3E}">
        <p14:creationId xmlns:p14="http://schemas.microsoft.com/office/powerpoint/2010/main" val="15067339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356" y="0"/>
            <a:ext cx="12010644" cy="2355903"/>
          </a:xfrm>
        </p:spPr>
        <p:txBody>
          <a:bodyPr>
            <a:normAutofit fontScale="90000"/>
          </a:bodyPr>
          <a:lstStyle/>
          <a:p>
            <a:r>
              <a:rPr lang="el-GR" altLang="en-US" sz="2700" b="1" dirty="0">
                <a:solidFill>
                  <a:srgbClr val="002060"/>
                </a:solidFill>
                <a:latin typeface="Century Gothic" panose="020B0502020202020204" pitchFamily="34" charset="0"/>
              </a:rPr>
              <a:t>Η Ιστιοπλοία είναι για </a:t>
            </a:r>
            <a:r>
              <a:rPr lang="el-GR" altLang="en-US" sz="2700" b="1" dirty="0" smtClean="0">
                <a:solidFill>
                  <a:srgbClr val="002060"/>
                </a:solidFill>
                <a:latin typeface="Century Gothic" panose="020B0502020202020204" pitchFamily="34" charset="0"/>
              </a:rPr>
              <a:t>όλους                 Ποιούς καλούμε</a:t>
            </a:r>
            <a:br>
              <a:rPr lang="el-GR" altLang="en-US" sz="2700" b="1" dirty="0" smtClean="0">
                <a:solidFill>
                  <a:srgbClr val="002060"/>
                </a:solidFill>
                <a:latin typeface="Century Gothic" panose="020B0502020202020204" pitchFamily="34" charset="0"/>
              </a:rPr>
            </a:br>
            <a:r>
              <a:rPr lang="el-GR" altLang="en-US" sz="2700" b="1" dirty="0" smtClean="0">
                <a:solidFill>
                  <a:srgbClr val="002060"/>
                </a:solidFill>
                <a:latin typeface="Century Gothic" panose="020B0502020202020204" pitchFamily="34" charset="0"/>
              </a:rPr>
              <a:t/>
            </a:r>
            <a:br>
              <a:rPr lang="el-GR" altLang="en-US" sz="2700" b="1" dirty="0" smtClean="0">
                <a:solidFill>
                  <a:srgbClr val="002060"/>
                </a:solidFill>
                <a:latin typeface="Century Gothic" panose="020B0502020202020204" pitchFamily="34" charset="0"/>
              </a:rPr>
            </a:br>
            <a:r>
              <a:rPr lang="el-GR" altLang="en-US" sz="2700" b="1" dirty="0" smtClean="0">
                <a:solidFill>
                  <a:srgbClr val="002060"/>
                </a:solidFill>
                <a:latin typeface="Century Gothic" panose="020B0502020202020204" pitchFamily="34" charset="0"/>
              </a:rPr>
              <a:t> -</a:t>
            </a:r>
            <a:r>
              <a:rPr lang="el-GR" altLang="en-US" sz="2200" b="1" dirty="0" smtClean="0">
                <a:solidFill>
                  <a:srgbClr val="002060"/>
                </a:solidFill>
                <a:latin typeface="Century Gothic" panose="020B0502020202020204" pitchFamily="34" charset="0"/>
              </a:rPr>
              <a:t>Ατομα </a:t>
            </a:r>
            <a:r>
              <a:rPr lang="el-GR" altLang="en-US" sz="2200" b="1" dirty="0">
                <a:solidFill>
                  <a:srgbClr val="002060"/>
                </a:solidFill>
                <a:latin typeface="Century Gothic" panose="020B0502020202020204" pitchFamily="34" charset="0"/>
              </a:rPr>
              <a:t>με σωματικά-κινητικά </a:t>
            </a:r>
            <a:r>
              <a:rPr lang="el-GR" altLang="en-US" sz="2200" b="1" dirty="0" smtClean="0">
                <a:solidFill>
                  <a:srgbClr val="002060"/>
                </a:solidFill>
                <a:latin typeface="Century Gothic" panose="020B0502020202020204" pitchFamily="34" charset="0"/>
              </a:rPr>
              <a:t>προβλήματα</a:t>
            </a:r>
            <a:br>
              <a:rPr lang="el-GR" altLang="en-US" sz="2200" b="1" dirty="0" smtClean="0">
                <a:solidFill>
                  <a:srgbClr val="002060"/>
                </a:solidFill>
                <a:latin typeface="Century Gothic" panose="020B0502020202020204" pitchFamily="34" charset="0"/>
              </a:rPr>
            </a:br>
            <a:r>
              <a:rPr lang="el-GR" altLang="en-US" sz="2200" b="1" dirty="0" smtClean="0">
                <a:solidFill>
                  <a:srgbClr val="002060"/>
                </a:solidFill>
                <a:latin typeface="Century Gothic" panose="020B0502020202020204" pitchFamily="34" charset="0"/>
              </a:rPr>
              <a:t> - Η </a:t>
            </a:r>
            <a:r>
              <a:rPr lang="el-GR" altLang="en-US" sz="2200" b="1" dirty="0">
                <a:solidFill>
                  <a:srgbClr val="002060"/>
                </a:solidFill>
                <a:latin typeface="Century Gothic" panose="020B0502020202020204" pitchFamily="34" charset="0"/>
              </a:rPr>
              <a:t>ηλικία δεν έχει </a:t>
            </a:r>
            <a:r>
              <a:rPr lang="el-GR" altLang="en-US" sz="2200" b="1" dirty="0" smtClean="0">
                <a:solidFill>
                  <a:srgbClr val="002060"/>
                </a:solidFill>
                <a:latin typeface="Century Gothic" panose="020B0502020202020204" pitchFamily="34" charset="0"/>
              </a:rPr>
              <a:t>σημασία</a:t>
            </a:r>
            <a:r>
              <a:rPr lang="el-GR" altLang="en-US" sz="2200" b="1" dirty="0">
                <a:solidFill>
                  <a:srgbClr val="002060"/>
                </a:solidFill>
                <a:latin typeface="Century Gothic" panose="020B0502020202020204" pitchFamily="34" charset="0"/>
              </a:rPr>
              <a:t/>
            </a:r>
            <a:br>
              <a:rPr lang="el-GR" altLang="en-US" sz="2200" b="1" dirty="0">
                <a:solidFill>
                  <a:srgbClr val="002060"/>
                </a:solidFill>
                <a:latin typeface="Century Gothic" panose="020B0502020202020204" pitchFamily="34" charset="0"/>
              </a:rPr>
            </a:br>
            <a:r>
              <a:rPr lang="el-GR" altLang="en-US" sz="2200" b="1" dirty="0" smtClean="0">
                <a:solidFill>
                  <a:srgbClr val="002060"/>
                </a:solidFill>
                <a:latin typeface="Century Gothic" panose="020B0502020202020204" pitchFamily="34" charset="0"/>
              </a:rPr>
              <a:t> -Σημαντικοί </a:t>
            </a:r>
            <a:r>
              <a:rPr lang="el-GR" altLang="en-US" sz="2200" b="1" dirty="0">
                <a:solidFill>
                  <a:srgbClr val="002060"/>
                </a:solidFill>
                <a:latin typeface="Century Gothic" panose="020B0502020202020204" pitchFamily="34" charset="0"/>
              </a:rPr>
              <a:t>είναι οι ιστιοπλόοι που έχουν σταματήσει μετά από κάποιο μικρό η σοβαρό </a:t>
            </a:r>
            <a:r>
              <a:rPr lang="el-GR" altLang="en-US" sz="2200" b="1" dirty="0" smtClean="0">
                <a:solidFill>
                  <a:srgbClr val="002060"/>
                </a:solidFill>
                <a:latin typeface="Century Gothic" panose="020B0502020202020204" pitchFamily="34" charset="0"/>
              </a:rPr>
              <a:t>ατύχημα</a:t>
            </a:r>
            <a:r>
              <a:rPr lang="en-US" altLang="en-US" sz="2200" b="1" dirty="0">
                <a:solidFill>
                  <a:srgbClr val="002060"/>
                </a:solidFill>
                <a:latin typeface="Century Gothic" panose="020B0502020202020204" pitchFamily="34" charset="0"/>
              </a:rPr>
              <a:t/>
            </a:r>
            <a:br>
              <a:rPr lang="en-US" altLang="en-US" sz="2200" b="1" dirty="0">
                <a:solidFill>
                  <a:srgbClr val="002060"/>
                </a:solidFill>
                <a:latin typeface="Century Gothic" panose="020B0502020202020204" pitchFamily="34" charset="0"/>
              </a:rPr>
            </a:br>
            <a:r>
              <a:rPr lang="el-GR" altLang="en-US" sz="2200" b="1" dirty="0" smtClean="0">
                <a:solidFill>
                  <a:srgbClr val="002060"/>
                </a:solidFill>
                <a:latin typeface="Century Gothic" panose="020B0502020202020204" pitchFamily="34" charset="0"/>
              </a:rPr>
              <a:t>- Πολύ </a:t>
            </a:r>
            <a:r>
              <a:rPr lang="el-GR" altLang="en-US" sz="2200" b="1" dirty="0">
                <a:solidFill>
                  <a:srgbClr val="002060"/>
                </a:solidFill>
                <a:latin typeface="Century Gothic" panose="020B0502020202020204" pitchFamily="34" charset="0"/>
              </a:rPr>
              <a:t>πιό σημαντικά τα μικρά παιδιά ώστε να δημιουργήσουμε φυτώριο  </a:t>
            </a:r>
            <a:r>
              <a:rPr lang="en-US" altLang="en-US" sz="2200" b="1" dirty="0">
                <a:solidFill>
                  <a:srgbClr val="002060"/>
                </a:solidFill>
                <a:latin typeface="Century Gothic" panose="020B0502020202020204" pitchFamily="34" charset="0"/>
              </a:rPr>
              <a:t/>
            </a:r>
            <a:br>
              <a:rPr lang="en-US" altLang="en-US" sz="2200" b="1" dirty="0">
                <a:solidFill>
                  <a:srgbClr val="002060"/>
                </a:solidFill>
                <a:latin typeface="Century Gothic" panose="020B0502020202020204" pitchFamily="34" charset="0"/>
              </a:rPr>
            </a:br>
            <a:endParaRPr lang="en-GB" sz="2200" b="1" dirty="0"/>
          </a:p>
        </p:txBody>
      </p:sp>
      <p:sp>
        <p:nvSpPr>
          <p:cNvPr id="3" name="Content Placeholder 2"/>
          <p:cNvSpPr>
            <a:spLocks noGrp="1"/>
          </p:cNvSpPr>
          <p:nvPr>
            <p:ph idx="1"/>
          </p:nvPr>
        </p:nvSpPr>
        <p:spPr>
          <a:xfrm>
            <a:off x="181356" y="1706880"/>
            <a:ext cx="11829288" cy="4480560"/>
          </a:xfrm>
        </p:spPr>
        <p:txBody>
          <a:bodyPr/>
          <a:lstStyle/>
          <a:p>
            <a:r>
              <a:rPr lang="el-GR" dirty="0" smtClean="0"/>
              <a:t>    </a:t>
            </a: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0592" y="2355903"/>
            <a:ext cx="6260135" cy="4502097"/>
          </a:xfrm>
          <a:prstGeom prst="rect">
            <a:avLst/>
          </a:prstGeom>
        </p:spPr>
      </p:pic>
      <p:sp>
        <p:nvSpPr>
          <p:cNvPr id="6" name="Footer Placeholder 5"/>
          <p:cNvSpPr>
            <a:spLocks noGrp="1"/>
          </p:cNvSpPr>
          <p:nvPr>
            <p:ph type="ftr" sz="quarter" idx="11"/>
          </p:nvPr>
        </p:nvSpPr>
        <p:spPr/>
        <p:txBody>
          <a:bodyPr/>
          <a:lstStyle/>
          <a:p>
            <a:r>
              <a:rPr lang="en-GB" smtClean="0"/>
              <a:t>EIO-Blu Mediterraneo</a:t>
            </a:r>
            <a:endParaRPr lang="en-GB"/>
          </a:p>
        </p:txBody>
      </p:sp>
      <p:sp>
        <p:nvSpPr>
          <p:cNvPr id="7" name="Slide Number Placeholder 6"/>
          <p:cNvSpPr>
            <a:spLocks noGrp="1"/>
          </p:cNvSpPr>
          <p:nvPr>
            <p:ph type="sldNum" sz="quarter" idx="12"/>
          </p:nvPr>
        </p:nvSpPr>
        <p:spPr/>
        <p:txBody>
          <a:bodyPr/>
          <a:lstStyle/>
          <a:p>
            <a:fld id="{FB0715A1-4D71-4FA8-AE8E-18BCAC818ACB}" type="slidenum">
              <a:rPr lang="en-GB" smtClean="0"/>
              <a:t>7</a:t>
            </a:fld>
            <a:endParaRPr lang="en-GB"/>
          </a:p>
        </p:txBody>
      </p:sp>
    </p:spTree>
    <p:extLst>
      <p:ext uri="{BB962C8B-B14F-4D97-AF65-F5344CB8AC3E}">
        <p14:creationId xmlns:p14="http://schemas.microsoft.com/office/powerpoint/2010/main" val="293215074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562344" cy="671195"/>
          </a:xfrm>
        </p:spPr>
        <p:txBody>
          <a:bodyPr>
            <a:noAutofit/>
          </a:bodyPr>
          <a:lstStyle/>
          <a:p>
            <a:r>
              <a:rPr lang="el-GR" b="1" dirty="0" smtClean="0">
                <a:solidFill>
                  <a:schemeClr val="accent5">
                    <a:lumMod val="75000"/>
                  </a:schemeClr>
                </a:solidFill>
              </a:rPr>
              <a:t>Γερανάκι</a:t>
            </a:r>
            <a:endParaRPr lang="en-GB" b="1" dirty="0">
              <a:solidFill>
                <a:schemeClr val="accent5">
                  <a:lumMod val="75000"/>
                </a:schemeClr>
              </a:solidFill>
            </a:endParaRPr>
          </a:p>
        </p:txBody>
      </p:sp>
      <p:pic>
        <p:nvPicPr>
          <p:cNvPr id="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54449" y="1036320"/>
            <a:ext cx="9492190" cy="6226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11"/>
          </p:nvPr>
        </p:nvSpPr>
        <p:spPr/>
        <p:txBody>
          <a:bodyPr/>
          <a:lstStyle/>
          <a:p>
            <a:r>
              <a:rPr lang="en-GB" smtClean="0"/>
              <a:t>EIO-Blu Mediterraneo</a:t>
            </a:r>
            <a:endParaRPr lang="en-GB"/>
          </a:p>
        </p:txBody>
      </p:sp>
      <p:sp>
        <p:nvSpPr>
          <p:cNvPr id="6" name="Slide Number Placeholder 5"/>
          <p:cNvSpPr>
            <a:spLocks noGrp="1"/>
          </p:cNvSpPr>
          <p:nvPr>
            <p:ph type="sldNum" sz="quarter" idx="12"/>
          </p:nvPr>
        </p:nvSpPr>
        <p:spPr/>
        <p:txBody>
          <a:bodyPr/>
          <a:lstStyle/>
          <a:p>
            <a:fld id="{FB0715A1-4D71-4FA8-AE8E-18BCAC818ACB}" type="slidenum">
              <a:rPr lang="en-GB" smtClean="0"/>
              <a:t>70</a:t>
            </a:fld>
            <a:endParaRPr lang="en-GB"/>
          </a:p>
        </p:txBody>
      </p:sp>
    </p:spTree>
    <p:extLst>
      <p:ext uri="{BB962C8B-B14F-4D97-AF65-F5344CB8AC3E}">
        <p14:creationId xmlns:p14="http://schemas.microsoft.com/office/powerpoint/2010/main" val="109815028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0861" y="279781"/>
            <a:ext cx="5789341" cy="1325563"/>
          </a:xfrm>
        </p:spPr>
        <p:txBody>
          <a:bodyPr/>
          <a:lstStyle/>
          <a:p>
            <a:r>
              <a:rPr lang="el-GR" b="1" dirty="0" smtClean="0">
                <a:solidFill>
                  <a:schemeClr val="accent5">
                    <a:lumMod val="75000"/>
                  </a:schemeClr>
                </a:solidFill>
              </a:rPr>
              <a:t>Μεγάλος Γερανός</a:t>
            </a:r>
            <a:endParaRPr lang="en-GB" b="1" dirty="0">
              <a:solidFill>
                <a:schemeClr val="accent5">
                  <a:lumMod val="75000"/>
                </a:schemeClr>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145" y="-149479"/>
            <a:ext cx="6527007" cy="435133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0106" y="2548128"/>
            <a:ext cx="7250097" cy="4833398"/>
          </a:xfrm>
          <a:prstGeom prst="rect">
            <a:avLst/>
          </a:prstGeom>
        </p:spPr>
      </p:pic>
      <p:sp>
        <p:nvSpPr>
          <p:cNvPr id="6" name="Footer Placeholder 5"/>
          <p:cNvSpPr>
            <a:spLocks noGrp="1"/>
          </p:cNvSpPr>
          <p:nvPr>
            <p:ph type="ftr" sz="quarter" idx="11"/>
          </p:nvPr>
        </p:nvSpPr>
        <p:spPr/>
        <p:txBody>
          <a:bodyPr/>
          <a:lstStyle/>
          <a:p>
            <a:r>
              <a:rPr lang="en-GB" smtClean="0"/>
              <a:t>EIO-Blu Mediterraneo</a:t>
            </a:r>
            <a:endParaRPr lang="en-GB"/>
          </a:p>
        </p:txBody>
      </p:sp>
      <p:sp>
        <p:nvSpPr>
          <p:cNvPr id="7" name="Slide Number Placeholder 6"/>
          <p:cNvSpPr>
            <a:spLocks noGrp="1"/>
          </p:cNvSpPr>
          <p:nvPr>
            <p:ph type="sldNum" sz="quarter" idx="12"/>
          </p:nvPr>
        </p:nvSpPr>
        <p:spPr/>
        <p:txBody>
          <a:bodyPr/>
          <a:lstStyle/>
          <a:p>
            <a:fld id="{FB0715A1-4D71-4FA8-AE8E-18BCAC818ACB}" type="slidenum">
              <a:rPr lang="en-GB" smtClean="0"/>
              <a:t>71</a:t>
            </a:fld>
            <a:endParaRPr lang="en-GB"/>
          </a:p>
        </p:txBody>
      </p:sp>
    </p:spTree>
    <p:extLst>
      <p:ext uri="{BB962C8B-B14F-4D97-AF65-F5344CB8AC3E}">
        <p14:creationId xmlns:p14="http://schemas.microsoft.com/office/powerpoint/2010/main" val="384538275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D:\IMG_41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6988" y="1412876"/>
            <a:ext cx="7092950"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3" descr="H:\EUROSAF 2011\Rigging_Rutland 04-050610_0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1450" y="1916113"/>
            <a:ext cx="6896100"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Picture 2" descr="H:\EUROSAF 2011\Rigging_Rutland 04-050610_01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7147" y="768096"/>
            <a:ext cx="10862542" cy="6089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2" name="Textfeld 6"/>
          <p:cNvSpPr txBox="1">
            <a:spLocks noChangeArrowheads="1"/>
          </p:cNvSpPr>
          <p:nvPr/>
        </p:nvSpPr>
        <p:spPr bwMode="auto">
          <a:xfrm>
            <a:off x="561703" y="1"/>
            <a:ext cx="791609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spcBef>
                <a:spcPct val="0"/>
              </a:spcBef>
              <a:buNone/>
            </a:pPr>
            <a:r>
              <a:rPr lang="el-GR" altLang="el-GR" sz="4000" b="1" dirty="0" smtClean="0">
                <a:solidFill>
                  <a:schemeClr val="accent5">
                    <a:lumMod val="75000"/>
                  </a:schemeClr>
                </a:solidFill>
                <a:latin typeface="Calibri Light" panose="020F0302020204030204" pitchFamily="34" charset="0"/>
                <a:cs typeface="Calibri Light" panose="020F0302020204030204" pitchFamily="34" charset="0"/>
              </a:rPr>
              <a:t>Χώρος στάθμευσης  </a:t>
            </a:r>
            <a:r>
              <a:rPr lang="el-GR" altLang="el-GR" sz="4000" b="1" dirty="0">
                <a:solidFill>
                  <a:schemeClr val="accent5">
                    <a:lumMod val="75000"/>
                  </a:schemeClr>
                </a:solidFill>
                <a:latin typeface="Calibri Light" panose="020F0302020204030204" pitchFamily="34" charset="0"/>
                <a:cs typeface="Calibri Light" panose="020F0302020204030204" pitchFamily="34" charset="0"/>
              </a:rPr>
              <a:t>σκαφών</a:t>
            </a:r>
            <a:endParaRPr lang="en-GB" altLang="el-GR" sz="4000" b="1" dirty="0">
              <a:solidFill>
                <a:schemeClr val="accent5">
                  <a:lumMod val="75000"/>
                </a:schemeClr>
              </a:solidFill>
              <a:latin typeface="Calibri Light" panose="020F0302020204030204" pitchFamily="34" charset="0"/>
              <a:cs typeface="Calibri Light" panose="020F0302020204030204" pitchFamily="34" charset="0"/>
            </a:endParaRPr>
          </a:p>
          <a:p>
            <a:pPr eaLnBrk="1" hangingPunct="1">
              <a:spcBef>
                <a:spcPct val="0"/>
              </a:spcBef>
              <a:buFontTx/>
              <a:buNone/>
            </a:pPr>
            <a:endParaRPr lang="de-DE" altLang="el-GR" sz="4000" b="1" dirty="0">
              <a:latin typeface="Arial" panose="020B0604020202020204" pitchFamily="34" charset="0"/>
            </a:endParaRPr>
          </a:p>
        </p:txBody>
      </p:sp>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72</a:t>
            </a:fld>
            <a:endParaRPr lang="en-GB"/>
          </a:p>
        </p:txBody>
      </p:sp>
    </p:spTree>
    <p:extLst>
      <p:ext uri="{BB962C8B-B14F-4D97-AF65-F5344CB8AC3E}">
        <p14:creationId xmlns:p14="http://schemas.microsoft.com/office/powerpoint/2010/main" val="2983342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1748"/>
                                        </p:tgtEl>
                                        <p:attrNameLst>
                                          <p:attrName>style.visibility</p:attrName>
                                        </p:attrNameLst>
                                      </p:cBhvr>
                                      <p:to>
                                        <p:strVal val="visible"/>
                                      </p:to>
                                    </p:set>
                                    <p:anim calcmode="lin" valueType="num">
                                      <p:cBhvr>
                                        <p:cTn id="7" dur="1000" fill="hold"/>
                                        <p:tgtEl>
                                          <p:spTgt spid="31748"/>
                                        </p:tgtEl>
                                        <p:attrNameLst>
                                          <p:attrName>ppt_w</p:attrName>
                                        </p:attrNameLst>
                                      </p:cBhvr>
                                      <p:tavLst>
                                        <p:tav tm="0">
                                          <p:val>
                                            <p:fltVal val="0"/>
                                          </p:val>
                                        </p:tav>
                                        <p:tav tm="100000">
                                          <p:val>
                                            <p:strVal val="#ppt_w"/>
                                          </p:val>
                                        </p:tav>
                                      </p:tavLst>
                                    </p:anim>
                                    <p:anim calcmode="lin" valueType="num">
                                      <p:cBhvr>
                                        <p:cTn id="8" dur="1000" fill="hold"/>
                                        <p:tgtEl>
                                          <p:spTgt spid="3174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3" presetClass="exit" presetSubtype="0" fill="hold" nodeType="clickEffect">
                                  <p:stCondLst>
                                    <p:cond delay="0"/>
                                  </p:stCondLst>
                                  <p:childTnLst>
                                    <p:anim calcmode="lin" valueType="num">
                                      <p:cBhvr>
                                        <p:cTn id="12" dur="500"/>
                                        <p:tgtEl>
                                          <p:spTgt spid="31748"/>
                                        </p:tgtEl>
                                        <p:attrNameLst>
                                          <p:attrName>ppt_w</p:attrName>
                                        </p:attrNameLst>
                                      </p:cBhvr>
                                      <p:tavLst>
                                        <p:tav tm="0">
                                          <p:val>
                                            <p:strVal val="ppt_w"/>
                                          </p:val>
                                        </p:tav>
                                        <p:tav tm="100000">
                                          <p:val>
                                            <p:fltVal val="0"/>
                                          </p:val>
                                        </p:tav>
                                      </p:tavLst>
                                    </p:anim>
                                    <p:anim calcmode="lin" valueType="num">
                                      <p:cBhvr>
                                        <p:cTn id="13" dur="500"/>
                                        <p:tgtEl>
                                          <p:spTgt spid="31748"/>
                                        </p:tgtEl>
                                        <p:attrNameLst>
                                          <p:attrName>ppt_h</p:attrName>
                                        </p:attrNameLst>
                                      </p:cBhvr>
                                      <p:tavLst>
                                        <p:tav tm="0">
                                          <p:val>
                                            <p:strVal val="ppt_h"/>
                                          </p:val>
                                        </p:tav>
                                        <p:tav tm="100000">
                                          <p:val>
                                            <p:fltVal val="0"/>
                                          </p:val>
                                        </p:tav>
                                      </p:tavLst>
                                    </p:anim>
                                    <p:animEffect transition="out" filter="fade">
                                      <p:cBhvr>
                                        <p:cTn id="14" dur="500"/>
                                        <p:tgtEl>
                                          <p:spTgt spid="31748"/>
                                        </p:tgtEl>
                                      </p:cBhvr>
                                    </p:animEffect>
                                    <p:set>
                                      <p:cBhvr>
                                        <p:cTn id="15" dur="1" fill="hold">
                                          <p:stCondLst>
                                            <p:cond delay="499"/>
                                          </p:stCondLst>
                                        </p:cTn>
                                        <p:tgtEl>
                                          <p:spTgt spid="31748"/>
                                        </p:tgtEl>
                                        <p:attrNameLst>
                                          <p:attrName>style.visibility</p:attrName>
                                        </p:attrNameLst>
                                      </p:cBhvr>
                                      <p:to>
                                        <p:strVal val="hidden"/>
                                      </p:to>
                                    </p:set>
                                  </p:childTnLst>
                                </p:cTn>
                              </p:par>
                              <p:par>
                                <p:cTn id="16" presetID="23" presetClass="entr" presetSubtype="16" fill="hold" nodeType="withEffect">
                                  <p:stCondLst>
                                    <p:cond delay="0"/>
                                  </p:stCondLst>
                                  <p:childTnLst>
                                    <p:set>
                                      <p:cBhvr>
                                        <p:cTn id="17" dur="1" fill="hold">
                                          <p:stCondLst>
                                            <p:cond delay="0"/>
                                          </p:stCondLst>
                                        </p:cTn>
                                        <p:tgtEl>
                                          <p:spTgt spid="31747"/>
                                        </p:tgtEl>
                                        <p:attrNameLst>
                                          <p:attrName>style.visibility</p:attrName>
                                        </p:attrNameLst>
                                      </p:cBhvr>
                                      <p:to>
                                        <p:strVal val="visible"/>
                                      </p:to>
                                    </p:set>
                                    <p:anim calcmode="lin" valueType="num">
                                      <p:cBhvr>
                                        <p:cTn id="18" dur="1000" fill="hold"/>
                                        <p:tgtEl>
                                          <p:spTgt spid="31747"/>
                                        </p:tgtEl>
                                        <p:attrNameLst>
                                          <p:attrName>ppt_w</p:attrName>
                                        </p:attrNameLst>
                                      </p:cBhvr>
                                      <p:tavLst>
                                        <p:tav tm="0">
                                          <p:val>
                                            <p:fltVal val="0"/>
                                          </p:val>
                                        </p:tav>
                                        <p:tav tm="100000">
                                          <p:val>
                                            <p:strVal val="#ppt_w"/>
                                          </p:val>
                                        </p:tav>
                                      </p:tavLst>
                                    </p:anim>
                                    <p:anim calcmode="lin" valueType="num">
                                      <p:cBhvr>
                                        <p:cTn id="19" dur="1000" fill="hold"/>
                                        <p:tgtEl>
                                          <p:spTgt spid="31747"/>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16" fill="hold" nodeType="clickEffect">
                                  <p:stCondLst>
                                    <p:cond delay="0"/>
                                  </p:stCondLst>
                                  <p:childTnLst>
                                    <p:set>
                                      <p:cBhvr>
                                        <p:cTn id="23" dur="1" fill="hold">
                                          <p:stCondLst>
                                            <p:cond delay="0"/>
                                          </p:stCondLst>
                                        </p:cTn>
                                        <p:tgtEl>
                                          <p:spTgt spid="31746"/>
                                        </p:tgtEl>
                                        <p:attrNameLst>
                                          <p:attrName>style.visibility</p:attrName>
                                        </p:attrNameLst>
                                      </p:cBhvr>
                                      <p:to>
                                        <p:strVal val="visible"/>
                                      </p:to>
                                    </p:set>
                                    <p:anim calcmode="lin" valueType="num">
                                      <p:cBhvr>
                                        <p:cTn id="24" dur="500" fill="hold"/>
                                        <p:tgtEl>
                                          <p:spTgt spid="31746"/>
                                        </p:tgtEl>
                                        <p:attrNameLst>
                                          <p:attrName>ppt_w</p:attrName>
                                        </p:attrNameLst>
                                      </p:cBhvr>
                                      <p:tavLst>
                                        <p:tav tm="0">
                                          <p:val>
                                            <p:fltVal val="0"/>
                                          </p:val>
                                        </p:tav>
                                        <p:tav tm="100000">
                                          <p:val>
                                            <p:strVal val="#ppt_w"/>
                                          </p:val>
                                        </p:tav>
                                      </p:tavLst>
                                    </p:anim>
                                    <p:anim calcmode="lin" valueType="num">
                                      <p:cBhvr>
                                        <p:cTn id="25" dur="500" fill="hold"/>
                                        <p:tgtEl>
                                          <p:spTgt spid="317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endParaRPr lang="en-GB" altLang="en-US" smtClean="0"/>
          </a:p>
        </p:txBody>
      </p:sp>
      <p:pic>
        <p:nvPicPr>
          <p:cNvPr id="9830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648075" y="188913"/>
            <a:ext cx="4464050" cy="6699250"/>
          </a:xfrm>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73</a:t>
            </a:fld>
            <a:endParaRPr lang="en-GB"/>
          </a:p>
        </p:txBody>
      </p:sp>
    </p:spTree>
    <p:extLst>
      <p:ext uri="{BB962C8B-B14F-4D97-AF65-F5344CB8AC3E}">
        <p14:creationId xmlns:p14="http://schemas.microsoft.com/office/powerpoint/2010/main" val="378448111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1" name="Picture 3" descr="Bad Pon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2755" y="1386749"/>
            <a:ext cx="7656695" cy="514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74</a:t>
            </a:fld>
            <a:endParaRPr lang="en-GB"/>
          </a:p>
        </p:txBody>
      </p:sp>
    </p:spTree>
    <p:extLst>
      <p:ext uri="{BB962C8B-B14F-4D97-AF65-F5344CB8AC3E}">
        <p14:creationId xmlns:p14="http://schemas.microsoft.com/office/powerpoint/2010/main" val="260217516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endParaRPr lang="en-GB" altLang="en-US" smtClean="0"/>
          </a:p>
        </p:txBody>
      </p:sp>
      <p:pic>
        <p:nvPicPr>
          <p:cNvPr id="10137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198689" y="1600201"/>
            <a:ext cx="7794625" cy="4525963"/>
          </a:xfrm>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75</a:t>
            </a:fld>
            <a:endParaRPr lang="en-GB"/>
          </a:p>
        </p:txBody>
      </p:sp>
    </p:spTree>
    <p:extLst>
      <p:ext uri="{BB962C8B-B14F-4D97-AF65-F5344CB8AC3E}">
        <p14:creationId xmlns:p14="http://schemas.microsoft.com/office/powerpoint/2010/main" val="118064958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3" name="Picture 3" descr="Bad Pontoon Carsingt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378305"/>
            <a:ext cx="9004662" cy="601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76</a:t>
            </a:fld>
            <a:endParaRPr lang="en-GB"/>
          </a:p>
        </p:txBody>
      </p:sp>
    </p:spTree>
    <p:extLst>
      <p:ext uri="{BB962C8B-B14F-4D97-AF65-F5344CB8AC3E}">
        <p14:creationId xmlns:p14="http://schemas.microsoft.com/office/powerpoint/2010/main" val="40244961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1" name="Picture 5" descr="Wheelchair Stor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3" y="620714"/>
            <a:ext cx="8280400" cy="556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77</a:t>
            </a:fld>
            <a:endParaRPr lang="en-GB"/>
          </a:p>
        </p:txBody>
      </p:sp>
    </p:spTree>
    <p:extLst>
      <p:ext uri="{BB962C8B-B14F-4D97-AF65-F5344CB8AC3E}">
        <p14:creationId xmlns:p14="http://schemas.microsoft.com/office/powerpoint/2010/main" val="102800149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endParaRPr lang="en-GB" altLang="en-US" smtClean="0"/>
          </a:p>
        </p:txBody>
      </p:sp>
      <p:pic>
        <p:nvPicPr>
          <p:cNvPr id="10649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51089" y="765175"/>
            <a:ext cx="7373937" cy="5505450"/>
          </a:xfrm>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78</a:t>
            </a:fld>
            <a:endParaRPr lang="en-GB"/>
          </a:p>
        </p:txBody>
      </p:sp>
    </p:spTree>
    <p:extLst>
      <p:ext uri="{BB962C8B-B14F-4D97-AF65-F5344CB8AC3E}">
        <p14:creationId xmlns:p14="http://schemas.microsoft.com/office/powerpoint/2010/main" val="6552860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2888" y="1250951"/>
            <a:ext cx="6481762"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3" descr="D:\IMG_48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9651" y="1196976"/>
            <a:ext cx="7453313"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descr="D:\IMG_479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5776" y="1125539"/>
            <a:ext cx="345757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5189" y="1052513"/>
            <a:ext cx="8175865" cy="566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11"/>
          </p:nvPr>
        </p:nvSpPr>
        <p:spPr/>
        <p:txBody>
          <a:bodyPr/>
          <a:lstStyle/>
          <a:p>
            <a:r>
              <a:rPr lang="en-GB" smtClean="0"/>
              <a:t>EIO-Blu Mediterraneo</a:t>
            </a:r>
            <a:endParaRPr lang="en-GB"/>
          </a:p>
        </p:txBody>
      </p:sp>
      <p:sp>
        <p:nvSpPr>
          <p:cNvPr id="6" name="Slide Number Placeholder 5"/>
          <p:cNvSpPr>
            <a:spLocks noGrp="1"/>
          </p:cNvSpPr>
          <p:nvPr>
            <p:ph type="sldNum" sz="quarter" idx="12"/>
          </p:nvPr>
        </p:nvSpPr>
        <p:spPr/>
        <p:txBody>
          <a:bodyPr/>
          <a:lstStyle/>
          <a:p>
            <a:fld id="{FB0715A1-4D71-4FA8-AE8E-18BCAC818ACB}" type="slidenum">
              <a:rPr lang="en-GB" smtClean="0"/>
              <a:t>79</a:t>
            </a:fld>
            <a:endParaRPr lang="en-GB"/>
          </a:p>
        </p:txBody>
      </p:sp>
    </p:spTree>
    <p:extLst>
      <p:ext uri="{BB962C8B-B14F-4D97-AF65-F5344CB8AC3E}">
        <p14:creationId xmlns:p14="http://schemas.microsoft.com/office/powerpoint/2010/main" val="22230971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0723"/>
                                        </p:tgtEl>
                                        <p:attrNameLst>
                                          <p:attrName>style.visibility</p:attrName>
                                        </p:attrNameLst>
                                      </p:cBhvr>
                                      <p:to>
                                        <p:strVal val="visible"/>
                                      </p:to>
                                    </p:set>
                                    <p:anim calcmode="lin" valueType="num">
                                      <p:cBhvr>
                                        <p:cTn id="7" dur="500" fill="hold"/>
                                        <p:tgtEl>
                                          <p:spTgt spid="30723"/>
                                        </p:tgtEl>
                                        <p:attrNameLst>
                                          <p:attrName>ppt_w</p:attrName>
                                        </p:attrNameLst>
                                      </p:cBhvr>
                                      <p:tavLst>
                                        <p:tav tm="0">
                                          <p:val>
                                            <p:fltVal val="0"/>
                                          </p:val>
                                        </p:tav>
                                        <p:tav tm="100000">
                                          <p:val>
                                            <p:strVal val="#ppt_w"/>
                                          </p:val>
                                        </p:tav>
                                      </p:tavLst>
                                    </p:anim>
                                    <p:anim calcmode="lin" valueType="num">
                                      <p:cBhvr>
                                        <p:cTn id="8" dur="500" fill="hold"/>
                                        <p:tgtEl>
                                          <p:spTgt spid="30723"/>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0722"/>
                                        </p:tgtEl>
                                        <p:attrNameLst>
                                          <p:attrName>style.visibility</p:attrName>
                                        </p:attrNameLst>
                                      </p:cBhvr>
                                      <p:to>
                                        <p:strVal val="visible"/>
                                      </p:to>
                                    </p:set>
                                  </p:childTnLst>
                                </p:cTn>
                              </p:par>
                              <p:par>
                                <p:cTn id="13" presetID="53" presetClass="exit" presetSubtype="0" fill="hold" nodeType="withEffect">
                                  <p:stCondLst>
                                    <p:cond delay="0"/>
                                  </p:stCondLst>
                                  <p:childTnLst>
                                    <p:anim calcmode="lin" valueType="num">
                                      <p:cBhvr>
                                        <p:cTn id="14" dur="500"/>
                                        <p:tgtEl>
                                          <p:spTgt spid="3"/>
                                        </p:tgtEl>
                                        <p:attrNameLst>
                                          <p:attrName>ppt_w</p:attrName>
                                        </p:attrNameLst>
                                      </p:cBhvr>
                                      <p:tavLst>
                                        <p:tav tm="0">
                                          <p:val>
                                            <p:strVal val="ppt_w"/>
                                          </p:val>
                                        </p:tav>
                                        <p:tav tm="100000">
                                          <p:val>
                                            <p:fltVal val="0"/>
                                          </p:val>
                                        </p:tav>
                                      </p:tavLst>
                                    </p:anim>
                                    <p:anim calcmode="lin" valueType="num">
                                      <p:cBhvr>
                                        <p:cTn id="15" dur="500"/>
                                        <p:tgtEl>
                                          <p:spTgt spid="3"/>
                                        </p:tgtEl>
                                        <p:attrNameLst>
                                          <p:attrName>ppt_h</p:attrName>
                                        </p:attrNameLst>
                                      </p:cBhvr>
                                      <p:tavLst>
                                        <p:tav tm="0">
                                          <p:val>
                                            <p:strVal val="ppt_h"/>
                                          </p:val>
                                        </p:tav>
                                        <p:tav tm="100000">
                                          <p:val>
                                            <p:fltVal val="0"/>
                                          </p:val>
                                        </p:tav>
                                      </p:tavLst>
                                    </p:anim>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par>
                                <p:cTn id="18" presetID="53" presetClass="exit" presetSubtype="0" fill="hold" nodeType="withEffect">
                                  <p:stCondLst>
                                    <p:cond delay="0"/>
                                  </p:stCondLst>
                                  <p:childTnLst>
                                    <p:anim calcmode="lin" valueType="num">
                                      <p:cBhvr>
                                        <p:cTn id="19" dur="500"/>
                                        <p:tgtEl>
                                          <p:spTgt spid="30723"/>
                                        </p:tgtEl>
                                        <p:attrNameLst>
                                          <p:attrName>ppt_w</p:attrName>
                                        </p:attrNameLst>
                                      </p:cBhvr>
                                      <p:tavLst>
                                        <p:tav tm="0">
                                          <p:val>
                                            <p:strVal val="ppt_w"/>
                                          </p:val>
                                        </p:tav>
                                        <p:tav tm="100000">
                                          <p:val>
                                            <p:fltVal val="0"/>
                                          </p:val>
                                        </p:tav>
                                      </p:tavLst>
                                    </p:anim>
                                    <p:anim calcmode="lin" valueType="num">
                                      <p:cBhvr>
                                        <p:cTn id="20" dur="500"/>
                                        <p:tgtEl>
                                          <p:spTgt spid="30723"/>
                                        </p:tgtEl>
                                        <p:attrNameLst>
                                          <p:attrName>ppt_h</p:attrName>
                                        </p:attrNameLst>
                                      </p:cBhvr>
                                      <p:tavLst>
                                        <p:tav tm="0">
                                          <p:val>
                                            <p:strVal val="ppt_h"/>
                                          </p:val>
                                        </p:tav>
                                        <p:tav tm="100000">
                                          <p:val>
                                            <p:fltVal val="0"/>
                                          </p:val>
                                        </p:tav>
                                      </p:tavLst>
                                    </p:anim>
                                    <p:animEffect transition="out" filter="fade">
                                      <p:cBhvr>
                                        <p:cTn id="21" dur="500"/>
                                        <p:tgtEl>
                                          <p:spTgt spid="30723"/>
                                        </p:tgtEl>
                                      </p:cBhvr>
                                    </p:animEffect>
                                    <p:set>
                                      <p:cBhvr>
                                        <p:cTn id="22" dur="1" fill="hold">
                                          <p:stCondLst>
                                            <p:cond delay="499"/>
                                          </p:stCondLst>
                                        </p:cTn>
                                        <p:tgtEl>
                                          <p:spTgt spid="30723"/>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838200" y="365125"/>
            <a:ext cx="10351168" cy="958349"/>
          </a:xfrm>
        </p:spPr>
        <p:txBody>
          <a:bodyPr/>
          <a:lstStyle/>
          <a:p>
            <a:r>
              <a:rPr lang="el-GR" altLang="en-US" dirty="0" smtClean="0">
                <a:solidFill>
                  <a:schemeClr val="accent5">
                    <a:lumMod val="75000"/>
                  </a:schemeClr>
                </a:solidFill>
              </a:rPr>
              <a:t>Καλούμε στον Ομιλό μας </a:t>
            </a:r>
            <a:endParaRPr lang="en-GB" altLang="en-US" dirty="0" smtClean="0">
              <a:solidFill>
                <a:schemeClr val="accent5">
                  <a:lumMod val="75000"/>
                </a:schemeClr>
              </a:solidFill>
            </a:endParaRPr>
          </a:p>
        </p:txBody>
      </p:sp>
      <p:pic>
        <p:nvPicPr>
          <p:cNvPr id="614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02828" y="1323474"/>
            <a:ext cx="10254536" cy="5113421"/>
          </a:xfrm>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8</a:t>
            </a:fld>
            <a:endParaRPr lang="en-GB"/>
          </a:p>
        </p:txBody>
      </p:sp>
    </p:spTree>
    <p:extLst>
      <p:ext uri="{BB962C8B-B14F-4D97-AF65-F5344CB8AC3E}">
        <p14:creationId xmlns:p14="http://schemas.microsoft.com/office/powerpoint/2010/main" val="65132190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088" y="439738"/>
            <a:ext cx="78486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80</a:t>
            </a:fld>
            <a:endParaRPr lang="en-GB"/>
          </a:p>
        </p:txBody>
      </p:sp>
    </p:spTree>
    <p:extLst>
      <p:ext uri="{BB962C8B-B14F-4D97-AF65-F5344CB8AC3E}">
        <p14:creationId xmlns:p14="http://schemas.microsoft.com/office/powerpoint/2010/main" val="219291311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331" y="444137"/>
            <a:ext cx="10710091" cy="6024426"/>
          </a:xfrm>
          <a:prstGeom prst="rect">
            <a:avLst/>
          </a:prstGeom>
        </p:spPr>
      </p:pic>
      <p:sp>
        <p:nvSpPr>
          <p:cNvPr id="4" name="Footer Placeholder 3"/>
          <p:cNvSpPr>
            <a:spLocks noGrp="1"/>
          </p:cNvSpPr>
          <p:nvPr>
            <p:ph type="ftr" sz="quarter" idx="11"/>
          </p:nvPr>
        </p:nvSpPr>
        <p:spPr/>
        <p:txBody>
          <a:bodyPr/>
          <a:lstStyle/>
          <a:p>
            <a:r>
              <a:rPr lang="en-GB" smtClean="0"/>
              <a:t>EIO-Blu Mediterraneo</a:t>
            </a:r>
            <a:endParaRPr lang="en-GB"/>
          </a:p>
        </p:txBody>
      </p:sp>
      <p:sp>
        <p:nvSpPr>
          <p:cNvPr id="5" name="Slide Number Placeholder 4"/>
          <p:cNvSpPr>
            <a:spLocks noGrp="1"/>
          </p:cNvSpPr>
          <p:nvPr>
            <p:ph type="sldNum" sz="quarter" idx="12"/>
          </p:nvPr>
        </p:nvSpPr>
        <p:spPr/>
        <p:txBody>
          <a:bodyPr/>
          <a:lstStyle/>
          <a:p>
            <a:fld id="{FB0715A1-4D71-4FA8-AE8E-18BCAC818ACB}" type="slidenum">
              <a:rPr lang="en-GB" smtClean="0"/>
              <a:t>81</a:t>
            </a:fld>
            <a:endParaRPr lang="en-GB"/>
          </a:p>
        </p:txBody>
      </p:sp>
    </p:spTree>
    <p:extLst>
      <p:ext uri="{BB962C8B-B14F-4D97-AF65-F5344CB8AC3E}">
        <p14:creationId xmlns:p14="http://schemas.microsoft.com/office/powerpoint/2010/main" val="255407683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1" name="Picture 2" descr="E:\EUROSAF 2011\P10103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070" y="731520"/>
            <a:ext cx="7796432" cy="5845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82</a:t>
            </a:fld>
            <a:endParaRPr lang="en-GB"/>
          </a:p>
        </p:txBody>
      </p:sp>
    </p:spTree>
    <p:extLst>
      <p:ext uri="{BB962C8B-B14F-4D97-AF65-F5344CB8AC3E}">
        <p14:creationId xmlns:p14="http://schemas.microsoft.com/office/powerpoint/2010/main" val="108092079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9" name="Picture 5" descr="Pontoon edging Atlant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5189" y="692150"/>
            <a:ext cx="8135937" cy="532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83</a:t>
            </a:fld>
            <a:endParaRPr lang="en-GB"/>
          </a:p>
        </p:txBody>
      </p:sp>
    </p:spTree>
    <p:extLst>
      <p:ext uri="{BB962C8B-B14F-4D97-AF65-F5344CB8AC3E}">
        <p14:creationId xmlns:p14="http://schemas.microsoft.com/office/powerpoint/2010/main" val="344131405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TextBox 3"/>
          <p:cNvSpPr txBox="1">
            <a:spLocks noChangeArrowheads="1"/>
          </p:cNvSpPr>
          <p:nvPr/>
        </p:nvSpPr>
        <p:spPr bwMode="auto">
          <a:xfrm>
            <a:off x="2024743" y="1058090"/>
            <a:ext cx="8764315" cy="548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971550" indent="-5143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l-GR" sz="4800" b="1" dirty="0">
                <a:solidFill>
                  <a:schemeClr val="accent5">
                    <a:lumMod val="75000"/>
                  </a:schemeClr>
                </a:solidFill>
                <a:latin typeface="Calibri Light" panose="020F0302020204030204" pitchFamily="34" charset="0"/>
                <a:cs typeface="Calibri Light" panose="020F0302020204030204" pitchFamily="34" charset="0"/>
              </a:rPr>
              <a:t>Ετοιμότητα </a:t>
            </a:r>
            <a:r>
              <a:rPr lang="en-US" altLang="el-GR" sz="4800" b="1" dirty="0">
                <a:solidFill>
                  <a:schemeClr val="accent5">
                    <a:lumMod val="75000"/>
                  </a:schemeClr>
                </a:solidFill>
                <a:latin typeface="Calibri Light" panose="020F0302020204030204" pitchFamily="34" charset="0"/>
                <a:cs typeface="Calibri Light" panose="020F0302020204030204" pitchFamily="34" charset="0"/>
              </a:rPr>
              <a:t>Emergency</a:t>
            </a:r>
            <a:endParaRPr lang="el-GR" altLang="el-GR" sz="4800" b="1" dirty="0">
              <a:solidFill>
                <a:schemeClr val="accent5">
                  <a:lumMod val="75000"/>
                </a:schemeClr>
              </a:solidFill>
              <a:latin typeface="Calibri Light" panose="020F0302020204030204" pitchFamily="34" charset="0"/>
              <a:cs typeface="Calibri Light" panose="020F0302020204030204" pitchFamily="34" charset="0"/>
            </a:endParaRPr>
          </a:p>
          <a:p>
            <a:pPr eaLnBrk="1" hangingPunct="1">
              <a:spcBef>
                <a:spcPct val="0"/>
              </a:spcBef>
              <a:buFontTx/>
              <a:buNone/>
            </a:pPr>
            <a:r>
              <a:rPr lang="el-GR" altLang="el-GR" sz="4800" b="1" dirty="0">
                <a:solidFill>
                  <a:schemeClr val="accent5">
                    <a:lumMod val="75000"/>
                  </a:schemeClr>
                </a:solidFill>
                <a:latin typeface="Calibri Light" panose="020F0302020204030204" pitchFamily="34" charset="0"/>
                <a:cs typeface="Calibri Light" panose="020F0302020204030204" pitchFamily="34" charset="0"/>
              </a:rPr>
              <a:t>Για διοργάνωση Αγώνων</a:t>
            </a:r>
            <a:r>
              <a:rPr lang="en-US" altLang="el-GR" sz="4800" b="1" dirty="0">
                <a:solidFill>
                  <a:schemeClr val="accent5">
                    <a:lumMod val="75000"/>
                  </a:schemeClr>
                </a:solidFill>
                <a:latin typeface="Calibri Light" panose="020F0302020204030204" pitchFamily="34" charset="0"/>
                <a:cs typeface="Calibri Light" panose="020F0302020204030204" pitchFamily="34" charset="0"/>
              </a:rPr>
              <a:t> </a:t>
            </a:r>
            <a:endParaRPr lang="de-DE" altLang="el-GR" sz="4800" b="1" dirty="0">
              <a:solidFill>
                <a:schemeClr val="accent5">
                  <a:lumMod val="75000"/>
                </a:schemeClr>
              </a:solidFill>
              <a:latin typeface="Calibri Light" panose="020F0302020204030204" pitchFamily="34" charset="0"/>
              <a:cs typeface="Calibri Light" panose="020F0302020204030204" pitchFamily="34" charset="0"/>
            </a:endParaRPr>
          </a:p>
          <a:p>
            <a:pPr lvl="1" eaLnBrk="1" hangingPunct="1">
              <a:spcBef>
                <a:spcPct val="0"/>
              </a:spcBef>
              <a:buFont typeface="Arial" panose="020B0604020202020204" pitchFamily="34" charset="0"/>
              <a:buChar char="•"/>
            </a:pPr>
            <a:endParaRPr lang="en-US" altLang="el-GR" dirty="0">
              <a:solidFill>
                <a:srgbClr val="002060"/>
              </a:solidFill>
              <a:latin typeface="Century Gothic" panose="020B0502020202020204" pitchFamily="34" charset="0"/>
            </a:endParaRPr>
          </a:p>
          <a:p>
            <a:pPr lvl="1" eaLnBrk="1" hangingPunct="1">
              <a:spcBef>
                <a:spcPct val="0"/>
              </a:spcBef>
              <a:buFont typeface="Arial" panose="020B0604020202020204" pitchFamily="34" charset="0"/>
              <a:buChar char="•"/>
            </a:pPr>
            <a:r>
              <a:rPr lang="el-GR" altLang="el-GR" b="1" dirty="0">
                <a:solidFill>
                  <a:schemeClr val="accent5">
                    <a:lumMod val="75000"/>
                  </a:schemeClr>
                </a:solidFill>
                <a:latin typeface="Calibri Light" panose="020F0302020204030204" pitchFamily="34" charset="0"/>
                <a:cs typeface="Calibri Light" panose="020F0302020204030204" pitchFamily="34" charset="0"/>
              </a:rPr>
              <a:t>Πλήρες Προγραμμα Ασφάλειας</a:t>
            </a:r>
            <a:endParaRPr lang="en-US" altLang="el-GR" b="1" dirty="0">
              <a:solidFill>
                <a:schemeClr val="accent5">
                  <a:lumMod val="75000"/>
                </a:schemeClr>
              </a:solidFill>
              <a:latin typeface="Calibri Light" panose="020F0302020204030204" pitchFamily="34" charset="0"/>
              <a:cs typeface="Calibri Light" panose="020F0302020204030204" pitchFamily="34" charset="0"/>
            </a:endParaRPr>
          </a:p>
          <a:p>
            <a:pPr lvl="1" eaLnBrk="1" hangingPunct="1">
              <a:spcBef>
                <a:spcPct val="0"/>
              </a:spcBef>
              <a:buFont typeface="Arial" panose="020B0604020202020204" pitchFamily="34" charset="0"/>
              <a:buChar char="•"/>
            </a:pPr>
            <a:r>
              <a:rPr lang="el-GR" altLang="el-GR" b="1" dirty="0">
                <a:solidFill>
                  <a:schemeClr val="accent5">
                    <a:lumMod val="75000"/>
                  </a:schemeClr>
                </a:solidFill>
                <a:latin typeface="Calibri Light" panose="020F0302020204030204" pitchFamily="34" charset="0"/>
                <a:cs typeface="Calibri Light" panose="020F0302020204030204" pitchFamily="34" charset="0"/>
              </a:rPr>
              <a:t>Πληροφόρηση στο τοπική Υπηρεσία Διάσωσης</a:t>
            </a:r>
            <a:endParaRPr lang="en-US" altLang="el-GR" b="1" dirty="0">
              <a:solidFill>
                <a:schemeClr val="accent5">
                  <a:lumMod val="75000"/>
                </a:schemeClr>
              </a:solidFill>
              <a:latin typeface="Calibri Light" panose="020F0302020204030204" pitchFamily="34" charset="0"/>
              <a:cs typeface="Calibri Light" panose="020F0302020204030204" pitchFamily="34" charset="0"/>
            </a:endParaRPr>
          </a:p>
          <a:p>
            <a:pPr lvl="1" eaLnBrk="1" hangingPunct="1">
              <a:spcBef>
                <a:spcPct val="0"/>
              </a:spcBef>
              <a:buFont typeface="Arial" panose="020B0604020202020204" pitchFamily="34" charset="0"/>
              <a:buChar char="•"/>
            </a:pPr>
            <a:r>
              <a:rPr lang="el-GR" altLang="el-GR" b="1" dirty="0">
                <a:solidFill>
                  <a:schemeClr val="accent5">
                    <a:lumMod val="75000"/>
                  </a:schemeClr>
                </a:solidFill>
                <a:latin typeface="Calibri Light" panose="020F0302020204030204" pitchFamily="34" charset="0"/>
                <a:cs typeface="Calibri Light" panose="020F0302020204030204" pitchFamily="34" charset="0"/>
              </a:rPr>
              <a:t>Γιατρός σε ετοιμότητα</a:t>
            </a:r>
            <a:endParaRPr lang="en-GB" altLang="el-GR" b="1" dirty="0">
              <a:solidFill>
                <a:schemeClr val="accent5">
                  <a:lumMod val="75000"/>
                </a:schemeClr>
              </a:solidFill>
              <a:latin typeface="Calibri Light" panose="020F0302020204030204" pitchFamily="34" charset="0"/>
              <a:cs typeface="Calibri Light" panose="020F0302020204030204" pitchFamily="34" charset="0"/>
            </a:endParaRPr>
          </a:p>
          <a:p>
            <a:pPr lvl="1" eaLnBrk="1" hangingPunct="1">
              <a:spcBef>
                <a:spcPct val="0"/>
              </a:spcBef>
              <a:buFont typeface="Arial" panose="020B0604020202020204" pitchFamily="34" charset="0"/>
              <a:buChar char="•"/>
            </a:pPr>
            <a:r>
              <a:rPr lang="el-GR" altLang="el-GR" b="1" dirty="0">
                <a:solidFill>
                  <a:schemeClr val="accent5">
                    <a:lumMod val="75000"/>
                  </a:schemeClr>
                </a:solidFill>
                <a:latin typeface="Calibri Light" panose="020F0302020204030204" pitchFamily="34" charset="0"/>
                <a:cs typeface="Calibri Light" panose="020F0302020204030204" pitchFamily="34" charset="0"/>
              </a:rPr>
              <a:t>Σωστική λέμβος στο νερό</a:t>
            </a:r>
            <a:endParaRPr lang="en-GB" altLang="el-GR" b="1" dirty="0">
              <a:solidFill>
                <a:schemeClr val="accent5">
                  <a:lumMod val="75000"/>
                </a:schemeClr>
              </a:solidFill>
              <a:latin typeface="Calibri Light" panose="020F0302020204030204" pitchFamily="34" charset="0"/>
              <a:cs typeface="Calibri Light" panose="020F0302020204030204" pitchFamily="34" charset="0"/>
            </a:endParaRPr>
          </a:p>
          <a:p>
            <a:pPr lvl="1" eaLnBrk="1" hangingPunct="1">
              <a:spcBef>
                <a:spcPct val="0"/>
              </a:spcBef>
              <a:buFont typeface="Arial" panose="020B0604020202020204" pitchFamily="34" charset="0"/>
              <a:buChar char="•"/>
            </a:pPr>
            <a:endParaRPr lang="en-GB" altLang="el-GR" dirty="0">
              <a:solidFill>
                <a:srgbClr val="002060"/>
              </a:solidFill>
              <a:latin typeface="Century Gothic" panose="020B0502020202020204" pitchFamily="34" charset="0"/>
            </a:endParaRPr>
          </a:p>
          <a:p>
            <a:pPr algn="ctr" eaLnBrk="1" hangingPunct="1">
              <a:spcBef>
                <a:spcPct val="0"/>
              </a:spcBef>
              <a:buFontTx/>
              <a:buNone/>
            </a:pPr>
            <a:endParaRPr lang="en-GB" altLang="el-GR" sz="6000" b="1" dirty="0">
              <a:solidFill>
                <a:schemeClr val="accent2"/>
              </a:solidFill>
            </a:endParaRPr>
          </a:p>
          <a:p>
            <a:pPr algn="ctr" eaLnBrk="1" hangingPunct="1">
              <a:spcBef>
                <a:spcPct val="0"/>
              </a:spcBef>
              <a:buFontTx/>
              <a:buNone/>
            </a:pPr>
            <a:endParaRPr lang="en-GB" altLang="el-GR" sz="2800" b="1" dirty="0">
              <a:solidFill>
                <a:schemeClr val="accent2"/>
              </a:solidFill>
            </a:endParaRPr>
          </a:p>
        </p:txBody>
      </p:sp>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84</a:t>
            </a:fld>
            <a:endParaRPr lang="en-GB"/>
          </a:p>
        </p:txBody>
      </p:sp>
    </p:spTree>
    <p:extLst>
      <p:ext uri="{BB962C8B-B14F-4D97-AF65-F5344CB8AC3E}">
        <p14:creationId xmlns:p14="http://schemas.microsoft.com/office/powerpoint/2010/main" val="278298196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a:xfrm>
            <a:off x="117566" y="365125"/>
            <a:ext cx="11861074" cy="1325563"/>
          </a:xfrm>
        </p:spPr>
        <p:txBody>
          <a:bodyPr>
            <a:normAutofit fontScale="90000"/>
          </a:bodyPr>
          <a:lstStyle/>
          <a:p>
            <a:r>
              <a:rPr lang="el-GR" altLang="en-US" b="1" dirty="0" smtClean="0">
                <a:solidFill>
                  <a:schemeClr val="accent5">
                    <a:lumMod val="75000"/>
                  </a:schemeClr>
                </a:solidFill>
              </a:rPr>
              <a:t>Απαραίτητοι Εθελοντές που βοηθούν παντού, Ιστιοπλόοι του Ομίλου, Πρόσκοποι, Οδηγοί, μαθητές σχολείων</a:t>
            </a:r>
            <a:endParaRPr lang="en-GB" altLang="en-US" b="1" dirty="0" smtClean="0">
              <a:solidFill>
                <a:schemeClr val="accent5">
                  <a:lumMod val="75000"/>
                </a:schemeClr>
              </a:solidFill>
            </a:endParaRPr>
          </a:p>
        </p:txBody>
      </p:sp>
      <p:pic>
        <p:nvPicPr>
          <p:cNvPr id="119811"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95108" y="1825625"/>
            <a:ext cx="5801783" cy="4351338"/>
          </a:xfrm>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85</a:t>
            </a:fld>
            <a:endParaRPr lang="en-GB"/>
          </a:p>
        </p:txBody>
      </p:sp>
    </p:spTree>
    <p:extLst>
      <p:ext uri="{BB962C8B-B14F-4D97-AF65-F5344CB8AC3E}">
        <p14:creationId xmlns:p14="http://schemas.microsoft.com/office/powerpoint/2010/main" val="334509158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9611" y="-583794"/>
            <a:ext cx="8608423" cy="7305269"/>
          </a:xfrm>
          <a:prstGeom prst="rect">
            <a:avLst/>
          </a:prstGeom>
        </p:spPr>
      </p:pic>
      <p:sp>
        <p:nvSpPr>
          <p:cNvPr id="4" name="Footer Placeholder 3"/>
          <p:cNvSpPr>
            <a:spLocks noGrp="1"/>
          </p:cNvSpPr>
          <p:nvPr>
            <p:ph type="ftr" sz="quarter" idx="11"/>
          </p:nvPr>
        </p:nvSpPr>
        <p:spPr/>
        <p:txBody>
          <a:bodyPr/>
          <a:lstStyle/>
          <a:p>
            <a:r>
              <a:rPr lang="en-GB" smtClean="0"/>
              <a:t>EIO-Blu Mediterraneo</a:t>
            </a:r>
            <a:endParaRPr lang="en-GB"/>
          </a:p>
        </p:txBody>
      </p:sp>
      <p:sp>
        <p:nvSpPr>
          <p:cNvPr id="5" name="Slide Number Placeholder 4"/>
          <p:cNvSpPr>
            <a:spLocks noGrp="1"/>
          </p:cNvSpPr>
          <p:nvPr>
            <p:ph type="sldNum" sz="quarter" idx="12"/>
          </p:nvPr>
        </p:nvSpPr>
        <p:spPr/>
        <p:txBody>
          <a:bodyPr/>
          <a:lstStyle/>
          <a:p>
            <a:fld id="{FB0715A1-4D71-4FA8-AE8E-18BCAC818ACB}" type="slidenum">
              <a:rPr lang="en-GB" smtClean="0"/>
              <a:t>86</a:t>
            </a:fld>
            <a:endParaRPr lang="en-GB"/>
          </a:p>
        </p:txBody>
      </p:sp>
    </p:spTree>
    <p:extLst>
      <p:ext uri="{BB962C8B-B14F-4D97-AF65-F5344CB8AC3E}">
        <p14:creationId xmlns:p14="http://schemas.microsoft.com/office/powerpoint/2010/main" val="307583424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p:txBody>
          <a:bodyPr/>
          <a:lstStyle/>
          <a:p>
            <a:endParaRPr lang="en-GB" altLang="en-US" smtClean="0"/>
          </a:p>
        </p:txBody>
      </p:sp>
      <p:sp>
        <p:nvSpPr>
          <p:cNvPr id="120835" name="Content Placeholder 2"/>
          <p:cNvSpPr>
            <a:spLocks noGrp="1"/>
          </p:cNvSpPr>
          <p:nvPr>
            <p:ph idx="1"/>
          </p:nvPr>
        </p:nvSpPr>
        <p:spPr/>
        <p:txBody>
          <a:bodyPr/>
          <a:lstStyle/>
          <a:p>
            <a:endParaRPr lang="en-GB" altLang="en-US" smtClean="0"/>
          </a:p>
        </p:txBody>
      </p:sp>
      <p:pic>
        <p:nvPicPr>
          <p:cNvPr id="120836" name="Picture 2" descr="C:\Users\User\Pictures\ifds\P60500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5291" y="0"/>
            <a:ext cx="9153304" cy="6864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87</a:t>
            </a:fld>
            <a:endParaRPr lang="en-GB"/>
          </a:p>
        </p:txBody>
      </p:sp>
    </p:spTree>
    <p:extLst>
      <p:ext uri="{BB962C8B-B14F-4D97-AF65-F5344CB8AC3E}">
        <p14:creationId xmlns:p14="http://schemas.microsoft.com/office/powerpoint/2010/main" val="352708184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60" name="Picture 3" descr="C:\Users\User\Pictures\ifds\P60500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409" y="0"/>
            <a:ext cx="91451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88</a:t>
            </a:fld>
            <a:endParaRPr lang="en-GB"/>
          </a:p>
        </p:txBody>
      </p:sp>
    </p:spTree>
    <p:extLst>
      <p:ext uri="{BB962C8B-B14F-4D97-AF65-F5344CB8AC3E}">
        <p14:creationId xmlns:p14="http://schemas.microsoft.com/office/powerpoint/2010/main" val="190885566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TextBox 3"/>
          <p:cNvSpPr txBox="1">
            <a:spLocks noChangeArrowheads="1"/>
          </p:cNvSpPr>
          <p:nvPr/>
        </p:nvSpPr>
        <p:spPr bwMode="auto">
          <a:xfrm>
            <a:off x="1919289" y="981075"/>
            <a:ext cx="8137525"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971550" indent="-5143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l-GR" sz="4800" b="1" dirty="0">
                <a:solidFill>
                  <a:srgbClr val="002060"/>
                </a:solidFill>
                <a:latin typeface="Century Gothic" panose="020B0502020202020204" pitchFamily="34" charset="0"/>
              </a:rPr>
              <a:t>Καταφύγιο για κακοκαιρία, </a:t>
            </a:r>
          </a:p>
          <a:p>
            <a:pPr eaLnBrk="1" hangingPunct="1">
              <a:spcBef>
                <a:spcPct val="0"/>
              </a:spcBef>
              <a:buFontTx/>
              <a:buNone/>
            </a:pPr>
            <a:r>
              <a:rPr lang="el-GR" altLang="el-GR" sz="4800" b="1" dirty="0">
                <a:solidFill>
                  <a:srgbClr val="002060"/>
                </a:solidFill>
                <a:latin typeface="Century Gothic" panose="020B0502020202020204" pitchFamily="34" charset="0"/>
              </a:rPr>
              <a:t>Σκιά και </a:t>
            </a:r>
            <a:r>
              <a:rPr lang="en-GB" altLang="el-GR" sz="4800" b="1" dirty="0">
                <a:solidFill>
                  <a:srgbClr val="002060"/>
                </a:solidFill>
                <a:latin typeface="Century Gothic" panose="020B0502020202020204" pitchFamily="34" charset="0"/>
              </a:rPr>
              <a:t> </a:t>
            </a:r>
            <a:r>
              <a:rPr lang="el-GR" altLang="el-GR" sz="4800" b="1" dirty="0">
                <a:solidFill>
                  <a:srgbClr val="002060"/>
                </a:solidFill>
                <a:latin typeface="Century Gothic" panose="020B0502020202020204" pitchFamily="34" charset="0"/>
              </a:rPr>
              <a:t>Νερό</a:t>
            </a:r>
            <a:endParaRPr lang="en-GB" altLang="el-GR" sz="4800" b="1" dirty="0">
              <a:solidFill>
                <a:srgbClr val="002060"/>
              </a:solidFill>
              <a:latin typeface="Century Gothic" panose="020B0502020202020204" pitchFamily="34" charset="0"/>
            </a:endParaRPr>
          </a:p>
          <a:p>
            <a:pPr eaLnBrk="1" hangingPunct="1">
              <a:spcBef>
                <a:spcPct val="0"/>
              </a:spcBef>
              <a:buFontTx/>
              <a:buNone/>
            </a:pPr>
            <a:endParaRPr lang="en-GB" altLang="el-GR" sz="2800" dirty="0">
              <a:solidFill>
                <a:srgbClr val="002060"/>
              </a:solidFill>
              <a:latin typeface="Century Gothic" panose="020B0502020202020204" pitchFamily="34" charset="0"/>
            </a:endParaRPr>
          </a:p>
          <a:p>
            <a:pPr lvl="1" eaLnBrk="1" hangingPunct="1">
              <a:spcBef>
                <a:spcPct val="0"/>
              </a:spcBef>
              <a:buFont typeface="Arial" panose="020B0604020202020204" pitchFamily="34" charset="0"/>
              <a:buChar char="•"/>
            </a:pPr>
            <a:r>
              <a:rPr lang="el-GR" altLang="el-GR" sz="4000" dirty="0">
                <a:solidFill>
                  <a:srgbClr val="002060"/>
                </a:solidFill>
                <a:latin typeface="Century Gothic" panose="020B0502020202020204" pitchFamily="34" charset="0"/>
              </a:rPr>
              <a:t>Ανθρωποι</a:t>
            </a:r>
            <a:endParaRPr lang="en-GB" altLang="el-GR" sz="4000" dirty="0">
              <a:solidFill>
                <a:srgbClr val="002060"/>
              </a:solidFill>
              <a:latin typeface="Century Gothic" panose="020B0502020202020204" pitchFamily="34" charset="0"/>
            </a:endParaRPr>
          </a:p>
          <a:p>
            <a:pPr lvl="1" eaLnBrk="1" hangingPunct="1">
              <a:spcBef>
                <a:spcPct val="0"/>
              </a:spcBef>
              <a:buFont typeface="Arial" panose="020B0604020202020204" pitchFamily="34" charset="0"/>
              <a:buChar char="•"/>
            </a:pPr>
            <a:r>
              <a:rPr lang="el-GR" altLang="el-GR" sz="4000" dirty="0">
                <a:solidFill>
                  <a:srgbClr val="002060"/>
                </a:solidFill>
                <a:latin typeface="Century Gothic" panose="020B0502020202020204" pitchFamily="34" charset="0"/>
              </a:rPr>
              <a:t>Υλικά</a:t>
            </a:r>
            <a:endParaRPr lang="en-GB" altLang="el-GR" sz="4000" dirty="0">
              <a:solidFill>
                <a:srgbClr val="002060"/>
              </a:solidFill>
              <a:latin typeface="Century Gothic" panose="020B0502020202020204" pitchFamily="34" charset="0"/>
            </a:endParaRPr>
          </a:p>
          <a:p>
            <a:pPr algn="ctr" eaLnBrk="1" hangingPunct="1">
              <a:spcBef>
                <a:spcPct val="0"/>
              </a:spcBef>
              <a:buFontTx/>
              <a:buNone/>
            </a:pPr>
            <a:endParaRPr lang="en-GB" altLang="el-GR" sz="6000" b="1" dirty="0">
              <a:solidFill>
                <a:schemeClr val="accent2"/>
              </a:solidFill>
            </a:endParaRPr>
          </a:p>
          <a:p>
            <a:pPr algn="ctr" eaLnBrk="1" hangingPunct="1">
              <a:spcBef>
                <a:spcPct val="0"/>
              </a:spcBef>
              <a:buFontTx/>
              <a:buNone/>
            </a:pPr>
            <a:endParaRPr lang="en-GB" altLang="el-GR" sz="2800" b="1" dirty="0">
              <a:solidFill>
                <a:schemeClr val="accent2"/>
              </a:solidFill>
            </a:endParaRPr>
          </a:p>
        </p:txBody>
      </p:sp>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89</a:t>
            </a:fld>
            <a:endParaRPr lang="en-GB"/>
          </a:p>
        </p:txBody>
      </p:sp>
    </p:spTree>
    <p:extLst>
      <p:ext uri="{BB962C8B-B14F-4D97-AF65-F5344CB8AC3E}">
        <p14:creationId xmlns:p14="http://schemas.microsoft.com/office/powerpoint/2010/main" val="1662968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838200" y="1"/>
            <a:ext cx="10515600" cy="1109471"/>
          </a:xfrm>
        </p:spPr>
        <p:txBody>
          <a:bodyPr>
            <a:normAutofit/>
          </a:bodyPr>
          <a:lstStyle/>
          <a:p>
            <a:r>
              <a:rPr lang="el-GR" altLang="en-US" dirty="0" smtClean="0">
                <a:solidFill>
                  <a:schemeClr val="accent5">
                    <a:lumMod val="75000"/>
                  </a:schemeClr>
                </a:solidFill>
              </a:rPr>
              <a:t>Αθλητές και συγγενείς για να μας γνωρίσουν</a:t>
            </a:r>
            <a:br>
              <a:rPr lang="el-GR" altLang="en-US" dirty="0" smtClean="0">
                <a:solidFill>
                  <a:schemeClr val="accent5">
                    <a:lumMod val="75000"/>
                  </a:schemeClr>
                </a:solidFill>
              </a:rPr>
            </a:br>
            <a:r>
              <a:rPr lang="el-GR" altLang="en-US" sz="2200" b="1" dirty="0" smtClean="0">
                <a:solidFill>
                  <a:schemeClr val="accent5">
                    <a:lumMod val="75000"/>
                  </a:schemeClr>
                </a:solidFill>
              </a:rPr>
              <a:t>Ναυτικός Ομιλος Αλεξανδρούπολης και </a:t>
            </a:r>
            <a:r>
              <a:rPr lang="en-GB" altLang="en-US" sz="2200" b="1" dirty="0" smtClean="0">
                <a:solidFill>
                  <a:schemeClr val="accent5">
                    <a:lumMod val="75000"/>
                  </a:schemeClr>
                </a:solidFill>
              </a:rPr>
              <a:t>Valencia</a:t>
            </a:r>
          </a:p>
        </p:txBody>
      </p:sp>
      <p:pic>
        <p:nvPicPr>
          <p:cNvPr id="7171"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38732" y="1721122"/>
            <a:ext cx="5636960" cy="4351338"/>
          </a:xfr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929" y="1480457"/>
            <a:ext cx="5682342" cy="4267200"/>
          </a:xfrm>
          <a:prstGeom prst="rect">
            <a:avLst/>
          </a:prstGeom>
        </p:spPr>
      </p:pic>
      <p:sp>
        <p:nvSpPr>
          <p:cNvPr id="4" name="Footer Placeholder 3"/>
          <p:cNvSpPr>
            <a:spLocks noGrp="1"/>
          </p:cNvSpPr>
          <p:nvPr>
            <p:ph type="ftr" sz="quarter" idx="11"/>
          </p:nvPr>
        </p:nvSpPr>
        <p:spPr/>
        <p:txBody>
          <a:bodyPr/>
          <a:lstStyle/>
          <a:p>
            <a:r>
              <a:rPr lang="en-GB" smtClean="0"/>
              <a:t>EIO-Blu Mediterraneo</a:t>
            </a:r>
            <a:endParaRPr lang="en-GB"/>
          </a:p>
        </p:txBody>
      </p:sp>
      <p:sp>
        <p:nvSpPr>
          <p:cNvPr id="5" name="Slide Number Placeholder 4"/>
          <p:cNvSpPr>
            <a:spLocks noGrp="1"/>
          </p:cNvSpPr>
          <p:nvPr>
            <p:ph type="sldNum" sz="quarter" idx="12"/>
          </p:nvPr>
        </p:nvSpPr>
        <p:spPr/>
        <p:txBody>
          <a:bodyPr/>
          <a:lstStyle/>
          <a:p>
            <a:fld id="{FB0715A1-4D71-4FA8-AE8E-18BCAC818ACB}" type="slidenum">
              <a:rPr lang="en-GB" smtClean="0"/>
              <a:t>9</a:t>
            </a:fld>
            <a:endParaRPr lang="en-GB"/>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929" y="1393362"/>
            <a:ext cx="5682342" cy="4267200"/>
          </a:xfrm>
          <a:prstGeom prst="rect">
            <a:avLst/>
          </a:prstGeom>
        </p:spPr>
      </p:pic>
    </p:spTree>
    <p:extLst>
      <p:ext uri="{BB962C8B-B14F-4D97-AF65-F5344CB8AC3E}">
        <p14:creationId xmlns:p14="http://schemas.microsoft.com/office/powerpoint/2010/main" val="111009280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7" name="Picture 5" descr="Umbrellas &amp; Ben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229" y="281966"/>
            <a:ext cx="9220239" cy="6915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90</a:t>
            </a:fld>
            <a:endParaRPr lang="en-GB"/>
          </a:p>
        </p:txBody>
      </p:sp>
    </p:spTree>
    <p:extLst>
      <p:ext uri="{BB962C8B-B14F-4D97-AF65-F5344CB8AC3E}">
        <p14:creationId xmlns:p14="http://schemas.microsoft.com/office/powerpoint/2010/main" val="114200499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1" name="Picture 3" descr="Shade for quad Atlant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9072" y="620713"/>
            <a:ext cx="9151781" cy="5976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91</a:t>
            </a:fld>
            <a:endParaRPr lang="en-GB"/>
          </a:p>
        </p:txBody>
      </p:sp>
    </p:spTree>
    <p:extLst>
      <p:ext uri="{BB962C8B-B14F-4D97-AF65-F5344CB8AC3E}">
        <p14:creationId xmlns:p14="http://schemas.microsoft.com/office/powerpoint/2010/main" val="148489941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9" name="Picture 5" descr="Shade Atlant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4089" y="313510"/>
            <a:ext cx="9347406" cy="604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92</a:t>
            </a:fld>
            <a:endParaRPr lang="en-GB"/>
          </a:p>
        </p:txBody>
      </p:sp>
    </p:spTree>
    <p:extLst>
      <p:ext uri="{BB962C8B-B14F-4D97-AF65-F5344CB8AC3E}">
        <p14:creationId xmlns:p14="http://schemas.microsoft.com/office/powerpoint/2010/main" val="49716409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Textfeld 5"/>
          <p:cNvSpPr txBox="1">
            <a:spLocks noChangeArrowheads="1"/>
          </p:cNvSpPr>
          <p:nvPr/>
        </p:nvSpPr>
        <p:spPr bwMode="auto">
          <a:xfrm>
            <a:off x="1267097" y="1041399"/>
            <a:ext cx="9581879"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l-GR" sz="4400" b="1" dirty="0">
                <a:solidFill>
                  <a:schemeClr val="accent5">
                    <a:lumMod val="75000"/>
                  </a:schemeClr>
                </a:solidFill>
                <a:latin typeface="Century Gothic" panose="020B0502020202020204" pitchFamily="34" charset="0"/>
              </a:rPr>
              <a:t>Περισσότερες Πληροφορίες</a:t>
            </a:r>
            <a:endParaRPr lang="de-DE" altLang="el-GR" sz="4400" b="1" dirty="0">
              <a:solidFill>
                <a:schemeClr val="accent5">
                  <a:lumMod val="75000"/>
                </a:schemeClr>
              </a:solidFill>
              <a:latin typeface="Century Gothic" panose="020B0502020202020204" pitchFamily="34" charset="0"/>
            </a:endParaRPr>
          </a:p>
          <a:p>
            <a:pPr eaLnBrk="1" hangingPunct="1">
              <a:spcBef>
                <a:spcPct val="0"/>
              </a:spcBef>
              <a:buFontTx/>
              <a:buNone/>
            </a:pPr>
            <a:r>
              <a:rPr lang="el-GR" altLang="el-GR" sz="2800" dirty="0">
                <a:solidFill>
                  <a:schemeClr val="accent5">
                    <a:lumMod val="75000"/>
                  </a:schemeClr>
                </a:solidFill>
                <a:latin typeface="Century Gothic" panose="020B0502020202020204" pitchFamily="34" charset="0"/>
              </a:rPr>
              <a:t>Διαχείριση Αγώνων</a:t>
            </a:r>
            <a:r>
              <a:rPr lang="de-DE" altLang="el-GR" sz="2800" dirty="0">
                <a:solidFill>
                  <a:schemeClr val="accent5">
                    <a:lumMod val="75000"/>
                  </a:schemeClr>
                </a:solidFill>
                <a:latin typeface="Century Gothic" panose="020B0502020202020204" pitchFamily="34" charset="0"/>
              </a:rPr>
              <a:t> </a:t>
            </a:r>
          </a:p>
          <a:p>
            <a:pPr eaLnBrk="1" hangingPunct="1">
              <a:spcBef>
                <a:spcPct val="0"/>
              </a:spcBef>
              <a:buFontTx/>
              <a:buNone/>
            </a:pPr>
            <a:r>
              <a:rPr lang="de-DE" altLang="el-GR" sz="2800" dirty="0">
                <a:solidFill>
                  <a:schemeClr val="accent5">
                    <a:lumMod val="75000"/>
                  </a:schemeClr>
                </a:solidFill>
                <a:latin typeface="Century Gothic" panose="020B0502020202020204" pitchFamily="34" charset="0"/>
              </a:rPr>
              <a:t>Classification System</a:t>
            </a:r>
          </a:p>
          <a:p>
            <a:pPr eaLnBrk="1" hangingPunct="1">
              <a:spcBef>
                <a:spcPct val="0"/>
              </a:spcBef>
              <a:buFontTx/>
              <a:buNone/>
            </a:pPr>
            <a:r>
              <a:rPr lang="el-GR" altLang="el-GR" sz="2800" dirty="0">
                <a:solidFill>
                  <a:schemeClr val="accent5">
                    <a:lumMod val="75000"/>
                  </a:schemeClr>
                </a:solidFill>
                <a:latin typeface="Century Gothic" panose="020B0502020202020204" pitchFamily="34" charset="0"/>
              </a:rPr>
              <a:t>Προσαρμογές</a:t>
            </a:r>
            <a:endParaRPr lang="de-DE" altLang="el-GR" sz="2800" dirty="0">
              <a:solidFill>
                <a:schemeClr val="accent5">
                  <a:lumMod val="75000"/>
                </a:schemeClr>
              </a:solidFill>
              <a:latin typeface="Century Gothic" panose="020B0502020202020204" pitchFamily="34" charset="0"/>
            </a:endParaRPr>
          </a:p>
          <a:p>
            <a:pPr eaLnBrk="1" hangingPunct="1">
              <a:spcBef>
                <a:spcPct val="0"/>
              </a:spcBef>
              <a:buFontTx/>
              <a:buNone/>
            </a:pPr>
            <a:r>
              <a:rPr lang="el-GR" altLang="el-GR" sz="2800" dirty="0">
                <a:solidFill>
                  <a:schemeClr val="accent5">
                    <a:lumMod val="75000"/>
                  </a:schemeClr>
                </a:solidFill>
                <a:latin typeface="Century Gothic" panose="020B0502020202020204" pitchFamily="34" charset="0"/>
              </a:rPr>
              <a:t>Σκάφη</a:t>
            </a:r>
            <a:endParaRPr lang="de-DE" altLang="el-GR" sz="2800" dirty="0">
              <a:solidFill>
                <a:schemeClr val="accent5">
                  <a:lumMod val="75000"/>
                </a:schemeClr>
              </a:solidFill>
              <a:latin typeface="Century Gothic" panose="020B0502020202020204" pitchFamily="34" charset="0"/>
            </a:endParaRPr>
          </a:p>
          <a:p>
            <a:pPr eaLnBrk="1" hangingPunct="1">
              <a:spcBef>
                <a:spcPct val="0"/>
              </a:spcBef>
              <a:buFontTx/>
              <a:buNone/>
            </a:pPr>
            <a:endParaRPr lang="de-DE" altLang="el-GR" sz="2800" dirty="0">
              <a:solidFill>
                <a:schemeClr val="accent5">
                  <a:lumMod val="75000"/>
                </a:schemeClr>
              </a:solidFill>
              <a:latin typeface="Century Gothic" panose="020B0502020202020204" pitchFamily="34" charset="0"/>
            </a:endParaRPr>
          </a:p>
          <a:p>
            <a:pPr eaLnBrk="1" hangingPunct="1">
              <a:spcBef>
                <a:spcPct val="0"/>
              </a:spcBef>
              <a:buFontTx/>
              <a:buNone/>
            </a:pPr>
            <a:r>
              <a:rPr lang="el-GR" altLang="el-GR" sz="2800" b="1" dirty="0">
                <a:solidFill>
                  <a:schemeClr val="accent5">
                    <a:lumMod val="75000"/>
                  </a:schemeClr>
                </a:solidFill>
                <a:latin typeface="Century Gothic" panose="020B0502020202020204" pitchFamily="34" charset="0"/>
              </a:rPr>
              <a:t>Στην Επιτροπή ΑμεΑ της ΕΙΟ </a:t>
            </a:r>
          </a:p>
          <a:p>
            <a:pPr eaLnBrk="1" hangingPunct="1">
              <a:spcBef>
                <a:spcPct val="0"/>
              </a:spcBef>
              <a:buFontTx/>
              <a:buNone/>
            </a:pPr>
            <a:r>
              <a:rPr lang="en-US" altLang="el-GR" sz="2800" b="1" dirty="0" smtClean="0">
                <a:latin typeface="Century Gothic" panose="020B0502020202020204" pitchFamily="34" charset="0"/>
                <a:hlinkClick r:id="rId3"/>
              </a:rPr>
              <a:t>Email  parasailing@eio.gr</a:t>
            </a:r>
            <a:endParaRPr lang="el-GR" altLang="el-GR" sz="2800" b="1" dirty="0" smtClean="0">
              <a:latin typeface="Century Gothic" panose="020B0502020202020204" pitchFamily="34" charset="0"/>
            </a:endParaRPr>
          </a:p>
          <a:p>
            <a:pPr eaLnBrk="1" hangingPunct="1">
              <a:spcBef>
                <a:spcPct val="0"/>
              </a:spcBef>
              <a:buFontTx/>
              <a:buNone/>
            </a:pPr>
            <a:r>
              <a:rPr lang="el-GR" altLang="el-GR" sz="2800" b="1" dirty="0" smtClean="0">
                <a:solidFill>
                  <a:schemeClr val="accent5">
                    <a:lumMod val="75000"/>
                  </a:schemeClr>
                </a:solidFill>
                <a:latin typeface="Century Gothic" panose="020B0502020202020204" pitchFamily="34" charset="0"/>
              </a:rPr>
              <a:t>Και στον Ιστότοπο της ΕΙΟ - ΑμεΑ</a:t>
            </a:r>
            <a:endParaRPr lang="en-US" altLang="el-GR" sz="2800" b="1" dirty="0">
              <a:solidFill>
                <a:schemeClr val="accent5">
                  <a:lumMod val="75000"/>
                </a:schemeClr>
              </a:solidFill>
              <a:latin typeface="Century Gothic" panose="020B0502020202020204" pitchFamily="34" charset="0"/>
            </a:endParaRPr>
          </a:p>
          <a:p>
            <a:pPr eaLnBrk="1" hangingPunct="1">
              <a:spcBef>
                <a:spcPct val="0"/>
              </a:spcBef>
              <a:buFontTx/>
              <a:buNone/>
            </a:pPr>
            <a:r>
              <a:rPr lang="el-GR" altLang="el-GR" sz="2800" dirty="0" smtClean="0">
                <a:latin typeface="Century Gothic" panose="020B0502020202020204" pitchFamily="34" charset="0"/>
              </a:rPr>
              <a:t> </a:t>
            </a:r>
            <a:endParaRPr lang="de-DE" altLang="el-GR" sz="2800" dirty="0">
              <a:latin typeface="Century Gothic" panose="020B0502020202020204" pitchFamily="34" charset="0"/>
            </a:endParaRPr>
          </a:p>
        </p:txBody>
      </p:sp>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93</a:t>
            </a:fld>
            <a:endParaRPr lang="en-GB"/>
          </a:p>
        </p:txBody>
      </p:sp>
    </p:spTree>
    <p:extLst>
      <p:ext uri="{BB962C8B-B14F-4D97-AF65-F5344CB8AC3E}">
        <p14:creationId xmlns:p14="http://schemas.microsoft.com/office/powerpoint/2010/main" val="131607881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p:txBody>
          <a:bodyPr/>
          <a:lstStyle/>
          <a:p>
            <a:r>
              <a:rPr lang="el-GR" altLang="en-US" b="1" dirty="0" smtClean="0">
                <a:solidFill>
                  <a:schemeClr val="accent5">
                    <a:lumMod val="75000"/>
                  </a:schemeClr>
                </a:solidFill>
              </a:rPr>
              <a:t>Εγχειρίδιο Προσαρμοζόμενης Ιστιοπλοϊας</a:t>
            </a:r>
            <a:endParaRPr lang="en-GB" altLang="en-US" b="1" dirty="0" smtClean="0">
              <a:solidFill>
                <a:schemeClr val="accent5">
                  <a:lumMod val="75000"/>
                </a:schemeClr>
              </a:solidFill>
            </a:endParaRPr>
          </a:p>
        </p:txBody>
      </p:sp>
      <p:sp>
        <p:nvSpPr>
          <p:cNvPr id="131075" name="Content Placeholder 2"/>
          <p:cNvSpPr>
            <a:spLocks noGrp="1"/>
          </p:cNvSpPr>
          <p:nvPr>
            <p:ph idx="1"/>
          </p:nvPr>
        </p:nvSpPr>
        <p:spPr/>
        <p:txBody>
          <a:bodyPr/>
          <a:lstStyle/>
          <a:p>
            <a:r>
              <a:rPr lang="en-US" altLang="en-US" b="1" dirty="0" smtClean="0">
                <a:solidFill>
                  <a:schemeClr val="accent5">
                    <a:lumMod val="75000"/>
                  </a:schemeClr>
                </a:solidFill>
              </a:rPr>
              <a:t>Adaptive Sailing Resource Manual </a:t>
            </a:r>
            <a:r>
              <a:rPr lang="el-GR" altLang="en-US" dirty="0" smtClean="0">
                <a:solidFill>
                  <a:schemeClr val="accent5">
                    <a:lumMod val="75000"/>
                  </a:schemeClr>
                </a:solidFill>
              </a:rPr>
              <a:t>εκδοση </a:t>
            </a:r>
            <a:r>
              <a:rPr lang="en-US" altLang="en-US" dirty="0" smtClean="0">
                <a:solidFill>
                  <a:schemeClr val="accent5">
                    <a:lumMod val="75000"/>
                  </a:schemeClr>
                </a:solidFill>
              </a:rPr>
              <a:t>World Sailing .</a:t>
            </a:r>
            <a:endParaRPr lang="el-GR" altLang="en-US" dirty="0" smtClean="0">
              <a:solidFill>
                <a:schemeClr val="accent5">
                  <a:lumMod val="75000"/>
                </a:schemeClr>
              </a:solidFill>
            </a:endParaRPr>
          </a:p>
          <a:p>
            <a:r>
              <a:rPr lang="el-GR" altLang="en-US" dirty="0" smtClean="0">
                <a:solidFill>
                  <a:schemeClr val="accent5">
                    <a:lumMod val="75000"/>
                  </a:schemeClr>
                </a:solidFill>
              </a:rPr>
              <a:t>Υπάρχει στην Ιστοσελίδα της ΕΙΟ στα Ελληνικά</a:t>
            </a:r>
            <a:endParaRPr lang="en-US" altLang="en-US" dirty="0" smtClean="0">
              <a:solidFill>
                <a:schemeClr val="accent5">
                  <a:lumMod val="75000"/>
                </a:schemeClr>
              </a:solidFill>
            </a:endParaRPr>
          </a:p>
          <a:p>
            <a:r>
              <a:rPr lang="el-GR" altLang="en-US" dirty="0" smtClean="0">
                <a:solidFill>
                  <a:schemeClr val="accent5">
                    <a:lumMod val="75000"/>
                  </a:schemeClr>
                </a:solidFill>
              </a:rPr>
              <a:t>Εγχειρίδιο Προσαρμοζόμενης Ιστιοπλοίας. Απόδοση στα Ελληνικά Ακης Τσαρούχης</a:t>
            </a:r>
          </a:p>
          <a:p>
            <a:r>
              <a:rPr lang="el-GR" altLang="en-US" dirty="0" smtClean="0">
                <a:solidFill>
                  <a:schemeClr val="accent5">
                    <a:lumMod val="75000"/>
                  </a:schemeClr>
                </a:solidFill>
              </a:rPr>
              <a:t>Οι Ομιλοι που προσφέρουν εκπαίδευση Αθλητων με ειδικές ανάγκες καλό θα ήταν να το έχουν στην Ιστοσελίδα τους, ώστε να έχουν πρόσβαση όλοι</a:t>
            </a:r>
          </a:p>
          <a:p>
            <a:pPr algn="ctr"/>
            <a:endParaRPr lang="el-GR" altLang="en-US" dirty="0" smtClean="0">
              <a:solidFill>
                <a:schemeClr val="accent5">
                  <a:lumMod val="75000"/>
                </a:schemeClr>
              </a:solidFill>
            </a:endParaRPr>
          </a:p>
          <a:p>
            <a:pPr algn="ctr"/>
            <a:r>
              <a:rPr lang="el-GR" altLang="en-US" sz="4000" b="1" dirty="0">
                <a:solidFill>
                  <a:schemeClr val="accent5">
                    <a:lumMod val="75000"/>
                  </a:schemeClr>
                </a:solidFill>
              </a:rPr>
              <a:t>Διαβάστε το παρακαλούμε </a:t>
            </a:r>
            <a:endParaRPr lang="en-GB" altLang="en-US" sz="4000" b="1" dirty="0">
              <a:solidFill>
                <a:schemeClr val="accent5">
                  <a:lumMod val="75000"/>
                </a:schemeClr>
              </a:solidFill>
            </a:endParaRPr>
          </a:p>
        </p:txBody>
      </p:sp>
      <p:sp>
        <p:nvSpPr>
          <p:cNvPr id="3" name="Footer Placeholder 2"/>
          <p:cNvSpPr>
            <a:spLocks noGrp="1"/>
          </p:cNvSpPr>
          <p:nvPr>
            <p:ph type="ftr" sz="quarter" idx="11"/>
          </p:nvPr>
        </p:nvSpPr>
        <p:spPr/>
        <p:txBody>
          <a:bodyPr/>
          <a:lstStyle/>
          <a:p>
            <a:r>
              <a:rPr lang="en-GB" smtClean="0"/>
              <a:t>EIO-Blu Mediterraneo</a:t>
            </a:r>
            <a:endParaRPr lang="en-GB"/>
          </a:p>
        </p:txBody>
      </p:sp>
      <p:sp>
        <p:nvSpPr>
          <p:cNvPr id="4" name="Slide Number Placeholder 3"/>
          <p:cNvSpPr>
            <a:spLocks noGrp="1"/>
          </p:cNvSpPr>
          <p:nvPr>
            <p:ph type="sldNum" sz="quarter" idx="12"/>
          </p:nvPr>
        </p:nvSpPr>
        <p:spPr/>
        <p:txBody>
          <a:bodyPr/>
          <a:lstStyle/>
          <a:p>
            <a:fld id="{FB0715A1-4D71-4FA8-AE8E-18BCAC818ACB}" type="slidenum">
              <a:rPr lang="en-GB" smtClean="0"/>
              <a:t>94</a:t>
            </a:fld>
            <a:endParaRPr lang="en-GB"/>
          </a:p>
        </p:txBody>
      </p:sp>
    </p:spTree>
    <p:extLst>
      <p:ext uri="{BB962C8B-B14F-4D97-AF65-F5344CB8AC3E}">
        <p14:creationId xmlns:p14="http://schemas.microsoft.com/office/powerpoint/2010/main" val="257435246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6730" y="365126"/>
            <a:ext cx="7589521" cy="627652"/>
          </a:xfrm>
        </p:spPr>
        <p:txBody>
          <a:bodyPr>
            <a:normAutofit fontScale="90000"/>
          </a:bodyPr>
          <a:lstStyle/>
          <a:p>
            <a:r>
              <a:rPr lang="el-GR" b="1" dirty="0" smtClean="0">
                <a:solidFill>
                  <a:schemeClr val="accent5">
                    <a:lumMod val="75000"/>
                  </a:schemeClr>
                </a:solidFill>
              </a:rPr>
              <a:t>Ελλάδα σε Παγκόσμιο στον Καναδά</a:t>
            </a:r>
            <a:endParaRPr lang="en-GB" b="1" dirty="0">
              <a:solidFill>
                <a:schemeClr val="accent5">
                  <a:lumMod val="75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0971" y="1175658"/>
            <a:ext cx="8745638" cy="5628296"/>
          </a:xfrm>
          <a:prstGeom prst="rect">
            <a:avLst/>
          </a:prstGeom>
        </p:spPr>
      </p:pic>
      <p:sp>
        <p:nvSpPr>
          <p:cNvPr id="5" name="Footer Placeholder 4"/>
          <p:cNvSpPr>
            <a:spLocks noGrp="1"/>
          </p:cNvSpPr>
          <p:nvPr>
            <p:ph type="ftr" sz="quarter" idx="11"/>
          </p:nvPr>
        </p:nvSpPr>
        <p:spPr/>
        <p:txBody>
          <a:bodyPr/>
          <a:lstStyle/>
          <a:p>
            <a:r>
              <a:rPr lang="en-GB" smtClean="0"/>
              <a:t>EIO-Blu Mediterraneo</a:t>
            </a:r>
            <a:endParaRPr lang="en-GB"/>
          </a:p>
        </p:txBody>
      </p:sp>
      <p:sp>
        <p:nvSpPr>
          <p:cNvPr id="6" name="Slide Number Placeholder 5"/>
          <p:cNvSpPr>
            <a:spLocks noGrp="1"/>
          </p:cNvSpPr>
          <p:nvPr>
            <p:ph type="sldNum" sz="quarter" idx="12"/>
          </p:nvPr>
        </p:nvSpPr>
        <p:spPr/>
        <p:txBody>
          <a:bodyPr/>
          <a:lstStyle/>
          <a:p>
            <a:fld id="{FB0715A1-4D71-4FA8-AE8E-18BCAC818ACB}" type="slidenum">
              <a:rPr lang="en-GB" smtClean="0"/>
              <a:t>95</a:t>
            </a:fld>
            <a:endParaRPr lang="en-GB"/>
          </a:p>
        </p:txBody>
      </p:sp>
    </p:spTree>
    <p:extLst>
      <p:ext uri="{BB962C8B-B14F-4D97-AF65-F5344CB8AC3E}">
        <p14:creationId xmlns:p14="http://schemas.microsoft.com/office/powerpoint/2010/main" val="30072970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65125"/>
            <a:ext cx="12305211" cy="2234384"/>
          </a:xfrm>
        </p:spPr>
        <p:txBody>
          <a:bodyPr>
            <a:normAutofit/>
          </a:bodyPr>
          <a:lstStyle/>
          <a:p>
            <a:r>
              <a:rPr lang="el-GR" b="1" dirty="0" smtClean="0">
                <a:solidFill>
                  <a:schemeClr val="accent5">
                    <a:lumMod val="75000"/>
                  </a:schemeClr>
                </a:solidFill>
              </a:rPr>
              <a:t>                        </a:t>
            </a:r>
            <a:r>
              <a:rPr lang="el-GR" sz="3600" b="1" dirty="0" smtClean="0">
                <a:solidFill>
                  <a:schemeClr val="accent5">
                    <a:lumMod val="75000"/>
                  </a:schemeClr>
                </a:solidFill>
              </a:rPr>
              <a:t>Οι Παραολυμπιονίκες μας</a:t>
            </a:r>
            <a:br>
              <a:rPr lang="el-GR" sz="3600" b="1" dirty="0" smtClean="0">
                <a:solidFill>
                  <a:schemeClr val="accent5">
                    <a:lumMod val="75000"/>
                  </a:schemeClr>
                </a:solidFill>
              </a:rPr>
            </a:br>
            <a:r>
              <a:rPr lang="el-GR" sz="3600" b="1" dirty="0" smtClean="0">
                <a:solidFill>
                  <a:schemeClr val="accent5">
                    <a:lumMod val="75000"/>
                  </a:schemeClr>
                </a:solidFill>
              </a:rPr>
              <a:t>Βασίλης Χριστοδούλου με πλήρωμα Νίκο Πατεράκη και Θεόδωρο Αλεξά</a:t>
            </a:r>
            <a:r>
              <a:rPr lang="el-GR" sz="3600" dirty="0" smtClean="0"/>
              <a:t/>
            </a:r>
            <a:br>
              <a:rPr lang="el-GR" sz="3600" dirty="0" smtClean="0"/>
            </a:br>
            <a:endParaRPr lang="en-GB" sz="3600" dirty="0"/>
          </a:p>
        </p:txBody>
      </p:sp>
      <p:sp>
        <p:nvSpPr>
          <p:cNvPr id="3" name="Content Placeholder 2"/>
          <p:cNvSpPr>
            <a:spLocks noGrp="1"/>
          </p:cNvSpPr>
          <p:nvPr>
            <p:ph idx="1"/>
          </p:nvPr>
        </p:nvSpPr>
        <p:spPr/>
        <p:txBody>
          <a:bodyPr/>
          <a:lstStyle/>
          <a:p>
            <a:endParaRPr lang="el-GR" dirty="0" smtClean="0"/>
          </a:p>
          <a:p>
            <a:r>
              <a:rPr lang="en-US" b="1" dirty="0" smtClean="0">
                <a:solidFill>
                  <a:schemeClr val="accent5">
                    <a:lumMod val="75000"/>
                  </a:schemeClr>
                </a:solidFill>
              </a:rPr>
              <a:t>To </a:t>
            </a:r>
            <a:r>
              <a:rPr lang="el-GR" b="1" dirty="0" smtClean="0">
                <a:solidFill>
                  <a:schemeClr val="accent5">
                    <a:lumMod val="75000"/>
                  </a:schemeClr>
                </a:solidFill>
              </a:rPr>
              <a:t>Ελληνικό σκάφος στους Παραολυμπιακούς ΑΘΗΝΑ 2004</a:t>
            </a:r>
          </a:p>
          <a:p>
            <a:r>
              <a:rPr lang="el-GR" b="1" dirty="0" smtClean="0">
                <a:solidFill>
                  <a:schemeClr val="accent5">
                    <a:lumMod val="75000"/>
                  </a:schemeClr>
                </a:solidFill>
              </a:rPr>
              <a:t>Το Ελληνικό Σκάφος</a:t>
            </a:r>
            <a:r>
              <a:rPr lang="en-GB" b="1" dirty="0" smtClean="0">
                <a:solidFill>
                  <a:schemeClr val="accent5">
                    <a:lumMod val="75000"/>
                  </a:schemeClr>
                </a:solidFill>
              </a:rPr>
              <a:t> </a:t>
            </a:r>
            <a:r>
              <a:rPr lang="el-GR" b="1" dirty="0" smtClean="0">
                <a:solidFill>
                  <a:schemeClr val="accent5">
                    <a:lumMod val="75000"/>
                  </a:schemeClr>
                </a:solidFill>
              </a:rPr>
              <a:t>με Χριστοφόρου-Αλεξά-Νοτάρογλου </a:t>
            </a:r>
            <a:r>
              <a:rPr lang="en-GB" b="1" dirty="0" smtClean="0">
                <a:solidFill>
                  <a:schemeClr val="accent5">
                    <a:lumMod val="75000"/>
                  </a:schemeClr>
                </a:solidFill>
              </a:rPr>
              <a:t>LONDON 2012</a:t>
            </a:r>
            <a:endParaRPr lang="el-GR" b="1" dirty="0" smtClean="0">
              <a:solidFill>
                <a:schemeClr val="accent5">
                  <a:lumMod val="75000"/>
                </a:schemeClr>
              </a:solidFill>
            </a:endParaRPr>
          </a:p>
          <a:p>
            <a:r>
              <a:rPr lang="el-GR" b="1" dirty="0" smtClean="0">
                <a:solidFill>
                  <a:schemeClr val="accent5">
                    <a:lumMod val="75000"/>
                  </a:schemeClr>
                </a:solidFill>
              </a:rPr>
              <a:t>Στην γιορτινή απονομή </a:t>
            </a:r>
            <a:r>
              <a:rPr lang="en-US" b="1" dirty="0" smtClean="0">
                <a:solidFill>
                  <a:schemeClr val="accent5">
                    <a:lumMod val="75000"/>
                  </a:schemeClr>
                </a:solidFill>
              </a:rPr>
              <a:t>A</a:t>
            </a:r>
            <a:r>
              <a:rPr lang="el-GR" b="1" dirty="0" smtClean="0">
                <a:solidFill>
                  <a:schemeClr val="accent5">
                    <a:lumMod val="75000"/>
                  </a:schemeClr>
                </a:solidFill>
              </a:rPr>
              <a:t>ΘΗΝΑ 2004 ο Βασίλης</a:t>
            </a:r>
          </a:p>
          <a:p>
            <a:r>
              <a:rPr lang="el-GR" b="1" dirty="0" smtClean="0">
                <a:solidFill>
                  <a:schemeClr val="accent5">
                    <a:lumMod val="75000"/>
                  </a:schemeClr>
                </a:solidFill>
              </a:rPr>
              <a:t>Στην ίδια απονομή ο χρυσός Γάλλος </a:t>
            </a:r>
            <a:r>
              <a:rPr lang="en-US" b="1" dirty="0" smtClean="0">
                <a:solidFill>
                  <a:schemeClr val="accent5">
                    <a:lumMod val="75000"/>
                  </a:schemeClr>
                </a:solidFill>
              </a:rPr>
              <a:t>Damien Seguin</a:t>
            </a:r>
            <a:endParaRPr lang="el-GR" b="1" dirty="0" smtClean="0">
              <a:solidFill>
                <a:schemeClr val="accent5">
                  <a:lumMod val="75000"/>
                </a:schemeClr>
              </a:solidFill>
            </a:endParaRPr>
          </a:p>
          <a:p>
            <a:r>
              <a:rPr lang="el-GR" b="1" dirty="0" smtClean="0">
                <a:solidFill>
                  <a:schemeClr val="accent5">
                    <a:lumMod val="75000"/>
                  </a:schemeClr>
                </a:solidFill>
              </a:rPr>
              <a:t>Παραολυμπιονίκες στο </a:t>
            </a:r>
            <a:r>
              <a:rPr lang="en-US" b="1" dirty="0" smtClean="0">
                <a:solidFill>
                  <a:schemeClr val="accent5">
                    <a:lumMod val="75000"/>
                  </a:schemeClr>
                </a:solidFill>
              </a:rPr>
              <a:t>Beijing 2008</a:t>
            </a:r>
            <a:endParaRPr lang="en-GB" b="1" dirty="0" smtClean="0">
              <a:solidFill>
                <a:schemeClr val="accent5">
                  <a:lumMod val="75000"/>
                </a:schemeClr>
              </a:solidFill>
            </a:endParaRPr>
          </a:p>
        </p:txBody>
      </p:sp>
      <p:sp>
        <p:nvSpPr>
          <p:cNvPr id="5" name="Footer Placeholder 4"/>
          <p:cNvSpPr>
            <a:spLocks noGrp="1"/>
          </p:cNvSpPr>
          <p:nvPr>
            <p:ph type="ftr" sz="quarter" idx="11"/>
          </p:nvPr>
        </p:nvSpPr>
        <p:spPr/>
        <p:txBody>
          <a:bodyPr/>
          <a:lstStyle/>
          <a:p>
            <a:r>
              <a:rPr lang="en-GB" smtClean="0"/>
              <a:t>EIO-Blu Mediterraneo</a:t>
            </a:r>
            <a:endParaRPr lang="en-GB"/>
          </a:p>
        </p:txBody>
      </p:sp>
      <p:sp>
        <p:nvSpPr>
          <p:cNvPr id="6" name="Slide Number Placeholder 5"/>
          <p:cNvSpPr>
            <a:spLocks noGrp="1"/>
          </p:cNvSpPr>
          <p:nvPr>
            <p:ph type="sldNum" sz="quarter" idx="12"/>
          </p:nvPr>
        </p:nvSpPr>
        <p:spPr/>
        <p:txBody>
          <a:bodyPr/>
          <a:lstStyle/>
          <a:p>
            <a:fld id="{FB0715A1-4D71-4FA8-AE8E-18BCAC818ACB}" type="slidenum">
              <a:rPr lang="en-GB" smtClean="0"/>
              <a:t>96</a:t>
            </a:fld>
            <a:endParaRPr lang="en-GB"/>
          </a:p>
        </p:txBody>
      </p:sp>
    </p:spTree>
    <p:extLst>
      <p:ext uri="{BB962C8B-B14F-4D97-AF65-F5344CB8AC3E}">
        <p14:creationId xmlns:p14="http://schemas.microsoft.com/office/powerpoint/2010/main" val="166557271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783" y="298595"/>
            <a:ext cx="9845260" cy="6559405"/>
          </a:xfrm>
          <a:prstGeom prst="rect">
            <a:avLst/>
          </a:prstGeom>
        </p:spPr>
      </p:pic>
      <p:sp>
        <p:nvSpPr>
          <p:cNvPr id="4" name="Footer Placeholder 3"/>
          <p:cNvSpPr>
            <a:spLocks noGrp="1"/>
          </p:cNvSpPr>
          <p:nvPr>
            <p:ph type="ftr" sz="quarter" idx="11"/>
          </p:nvPr>
        </p:nvSpPr>
        <p:spPr/>
        <p:txBody>
          <a:bodyPr/>
          <a:lstStyle/>
          <a:p>
            <a:r>
              <a:rPr lang="en-GB" smtClean="0"/>
              <a:t>EIO-Blu Mediterraneo</a:t>
            </a:r>
            <a:endParaRPr lang="en-GB"/>
          </a:p>
        </p:txBody>
      </p:sp>
      <p:sp>
        <p:nvSpPr>
          <p:cNvPr id="5" name="Slide Number Placeholder 4"/>
          <p:cNvSpPr>
            <a:spLocks noGrp="1"/>
          </p:cNvSpPr>
          <p:nvPr>
            <p:ph type="sldNum" sz="quarter" idx="12"/>
          </p:nvPr>
        </p:nvSpPr>
        <p:spPr/>
        <p:txBody>
          <a:bodyPr/>
          <a:lstStyle/>
          <a:p>
            <a:fld id="{FB0715A1-4D71-4FA8-AE8E-18BCAC818ACB}" type="slidenum">
              <a:rPr lang="en-GB" smtClean="0"/>
              <a:t>97</a:t>
            </a:fld>
            <a:endParaRPr lang="en-GB"/>
          </a:p>
        </p:txBody>
      </p:sp>
    </p:spTree>
    <p:extLst>
      <p:ext uri="{BB962C8B-B14F-4D97-AF65-F5344CB8AC3E}">
        <p14:creationId xmlns:p14="http://schemas.microsoft.com/office/powerpoint/2010/main" val="139855789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544" y="222069"/>
            <a:ext cx="10927197" cy="6499406"/>
          </a:xfrm>
          <a:prstGeom prst="rect">
            <a:avLst/>
          </a:prstGeom>
        </p:spPr>
      </p:pic>
      <p:sp>
        <p:nvSpPr>
          <p:cNvPr id="4" name="Footer Placeholder 3"/>
          <p:cNvSpPr>
            <a:spLocks noGrp="1"/>
          </p:cNvSpPr>
          <p:nvPr>
            <p:ph type="ftr" sz="quarter" idx="11"/>
          </p:nvPr>
        </p:nvSpPr>
        <p:spPr/>
        <p:txBody>
          <a:bodyPr/>
          <a:lstStyle/>
          <a:p>
            <a:r>
              <a:rPr lang="en-GB" smtClean="0"/>
              <a:t>EIO-Blu Mediterraneo</a:t>
            </a:r>
            <a:endParaRPr lang="en-GB"/>
          </a:p>
        </p:txBody>
      </p:sp>
      <p:sp>
        <p:nvSpPr>
          <p:cNvPr id="5" name="Slide Number Placeholder 4"/>
          <p:cNvSpPr>
            <a:spLocks noGrp="1"/>
          </p:cNvSpPr>
          <p:nvPr>
            <p:ph type="sldNum" sz="quarter" idx="12"/>
          </p:nvPr>
        </p:nvSpPr>
        <p:spPr/>
        <p:txBody>
          <a:bodyPr/>
          <a:lstStyle/>
          <a:p>
            <a:fld id="{FB0715A1-4D71-4FA8-AE8E-18BCAC818ACB}" type="slidenum">
              <a:rPr lang="en-GB" smtClean="0"/>
              <a:t>98</a:t>
            </a:fld>
            <a:endParaRPr lang="en-GB"/>
          </a:p>
        </p:txBody>
      </p:sp>
    </p:spTree>
    <p:extLst>
      <p:ext uri="{BB962C8B-B14F-4D97-AF65-F5344CB8AC3E}">
        <p14:creationId xmlns:p14="http://schemas.microsoft.com/office/powerpoint/2010/main" val="217342737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9131" y="193311"/>
            <a:ext cx="8704218" cy="6528164"/>
          </a:xfrm>
          <a:prstGeom prst="rect">
            <a:avLst/>
          </a:prstGeom>
        </p:spPr>
      </p:pic>
      <p:sp>
        <p:nvSpPr>
          <p:cNvPr id="4" name="Footer Placeholder 3"/>
          <p:cNvSpPr>
            <a:spLocks noGrp="1"/>
          </p:cNvSpPr>
          <p:nvPr>
            <p:ph type="ftr" sz="quarter" idx="11"/>
          </p:nvPr>
        </p:nvSpPr>
        <p:spPr/>
        <p:txBody>
          <a:bodyPr/>
          <a:lstStyle/>
          <a:p>
            <a:r>
              <a:rPr lang="en-GB" smtClean="0"/>
              <a:t>EIO-Blu Mediterraneo</a:t>
            </a:r>
            <a:endParaRPr lang="en-GB"/>
          </a:p>
        </p:txBody>
      </p:sp>
      <p:sp>
        <p:nvSpPr>
          <p:cNvPr id="5" name="Slide Number Placeholder 4"/>
          <p:cNvSpPr>
            <a:spLocks noGrp="1"/>
          </p:cNvSpPr>
          <p:nvPr>
            <p:ph type="sldNum" sz="quarter" idx="12"/>
          </p:nvPr>
        </p:nvSpPr>
        <p:spPr/>
        <p:txBody>
          <a:bodyPr/>
          <a:lstStyle/>
          <a:p>
            <a:fld id="{FB0715A1-4D71-4FA8-AE8E-18BCAC818ACB}" type="slidenum">
              <a:rPr lang="en-GB" smtClean="0"/>
              <a:t>99</a:t>
            </a:fld>
            <a:endParaRPr lang="en-GB"/>
          </a:p>
        </p:txBody>
      </p:sp>
    </p:spTree>
    <p:extLst>
      <p:ext uri="{BB962C8B-B14F-4D97-AF65-F5344CB8AC3E}">
        <p14:creationId xmlns:p14="http://schemas.microsoft.com/office/powerpoint/2010/main" val="25756277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1069</TotalTime>
  <Words>1143</Words>
  <Application>Microsoft Office PowerPoint</Application>
  <PresentationFormat>Widescreen</PresentationFormat>
  <Paragraphs>479</Paragraphs>
  <Slides>106</Slides>
  <Notes>46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106</vt:i4>
      </vt:variant>
    </vt:vector>
  </HeadingPairs>
  <TitlesOfParts>
    <vt:vector size="112" baseType="lpstr">
      <vt:lpstr>Arial</vt:lpstr>
      <vt:lpstr>Calibri</vt:lpstr>
      <vt:lpstr>Calibri Light</vt:lpstr>
      <vt:lpstr>Century Gothic</vt:lpstr>
      <vt:lpstr>Gautami</vt:lpstr>
      <vt:lpstr>Office Theme</vt:lpstr>
      <vt:lpstr>Iστιοπλοία για Aθλητές Με Αναπηρία     World Sailing- Parasailing</vt:lpstr>
      <vt:lpstr>PowerPoint Presentation</vt:lpstr>
      <vt:lpstr>Ο δωρητής μας Ιταλικό Ιδρυμα που ενισχύει Μεσογειακά Προγράμματα</vt:lpstr>
      <vt:lpstr>PowerPoint Presentation</vt:lpstr>
      <vt:lpstr>  Οι Προπονητές μας προετοιμάζονται Σεμινάριο και Παγκόσμιο Hansa. 2021 Palermo Italy </vt:lpstr>
      <vt:lpstr>Προσέλκυση Αθλητών Με επαφές και Επισκέψεις σε     Συλλόγους ΑμεΑ       Ειδικά Σχολεία, πχ Εταιρία Σπαστικών     Σχολεία, Πανεπιστήμια η άλλες σχολές  Προσκόπους-Οδηγούς  Δίνουμε          Εντυπο παρότρυνση και Πρόσκληση  </vt:lpstr>
      <vt:lpstr>Η Ιστιοπλοία είναι για όλους                 Ποιούς καλούμε   -Ατομα με σωματικά-κινητικά προβλήματα  - Η ηλικία δεν έχει σημασία  -Σημαντικοί είναι οι ιστιοπλόοι που έχουν σταματήσει μετά από κάποιο μικρό η σοβαρό ατύχημα - Πολύ πιό σημαντικά τα μικρά παιδιά ώστε να δημιουργήσουμε φυτώριο   </vt:lpstr>
      <vt:lpstr>Καλούμε στον Ομιλό μας </vt:lpstr>
      <vt:lpstr>Αθλητές και συγγενείς για να μας γνωρίσουν Ναυτικός Ομιλος Αλεξανδρούπολης και Valencia</vt:lpstr>
      <vt:lpstr>PowerPoint Presentation</vt:lpstr>
      <vt:lpstr>PowerPoint Presentation</vt:lpstr>
      <vt:lpstr>Ομιλοι- Ιστιοπλοία για όλους  και Ναυτικός Ομιλος Σαντορίνης</vt:lpstr>
      <vt:lpstr>Ποιες δραστηριότητες </vt:lpstr>
      <vt:lpstr>Θέτουμε στόχους, Αγωνιζόμαστε, </vt:lpstr>
      <vt:lpstr>Πετυχαίνουμε  Οι Παραολυμπιονίκες μας</vt:lpstr>
      <vt:lpstr>PowerPoint Presentation</vt:lpstr>
      <vt:lpstr>                Ολοι μπορούν όταν θέλουν</vt:lpstr>
      <vt:lpstr>PowerPoint Presentation</vt:lpstr>
      <vt:lpstr>PowerPoint Presentation</vt:lpstr>
      <vt:lpstr>Οι Αγώνες Ιστιοπλοίας ξεκίνησαν στην Ελλάδα τον 4ο αιώνα προ Χριστού</vt:lpstr>
      <vt:lpstr>PowerPoint Presentation</vt:lpstr>
      <vt:lpstr>PowerPoint Presentation</vt:lpstr>
      <vt:lpstr>Μαθαίνουμε κανονισμούς για να τρέχουμε σωστά</vt:lpstr>
      <vt:lpstr>Oι Κανόνες υπάρχουν στον Ιστότοπο της ΕΙΟ</vt:lpstr>
      <vt:lpstr>PowerPoint Presentation</vt:lpstr>
      <vt:lpstr>Μαθαίνουμε Κανονισμούς Τρέχουμε Αγώνες</vt:lpstr>
      <vt:lpstr>PowerPoint Presentation</vt:lpstr>
      <vt:lpstr>PowerPoint Presentation</vt:lpstr>
      <vt:lpstr>PowerPoint Presentation</vt:lpstr>
      <vt:lpstr>PowerPoint Presentation</vt:lpstr>
      <vt:lpstr>PowerPoint Presentation</vt:lpstr>
      <vt:lpstr>Κάνουμε φίλους</vt:lpstr>
      <vt:lpstr>PowerPoint Presentation</vt:lpstr>
      <vt:lpstr>στην Ελλάδα και στις διεθνείς διοργανώσεις</vt:lpstr>
      <vt:lpstr>συνεργαζόμαστε</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Εμείς χρησιμοποιούμε HANSA 303</vt:lpstr>
      <vt:lpstr>PowerPoint Presentation</vt:lpstr>
      <vt:lpstr>HANSA 303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Γερανάκι</vt:lpstr>
      <vt:lpstr>Γερανάκι</vt:lpstr>
      <vt:lpstr>Μεγάλος Γερανός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Απαραίτητοι Εθελοντές που βοηθούν παντού, Ιστιοπλόοι του Ομίλου, Πρόσκοποι, Οδηγοί, μαθητές σχολείων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Εγχειρίδιο Προσαρμοζόμενης Ιστιοπλοϊας</vt:lpstr>
      <vt:lpstr>Ελλάδα σε Παγκόσμιο στον Καναδά</vt:lpstr>
      <vt:lpstr>                        Οι Παραολυμπιονίκες μας Βασίλης Χριστοδούλου με πλήρωμα Νίκο Πατεράκη και Θεόδωρο Αλεξά </vt:lpstr>
      <vt:lpstr>PowerPoint Presentation</vt:lpstr>
      <vt:lpstr>PowerPoint Presentation</vt:lpstr>
      <vt:lpstr>PowerPoint Presentation</vt:lpstr>
      <vt:lpstr>PowerPoint Presentation</vt:lpstr>
      <vt:lpstr>PowerPoint Presentation</vt:lpstr>
      <vt:lpstr>Παραολυμπιακοί Αγώνες London 2012</vt:lpstr>
      <vt:lpstr>   Η Ιστιοπλοία είναι τρόπος ζωής είναι αγάπη σε κάνει να ονειρεύεσαι σου ανοίγει ορίζοντες σου μαθαίνει στρατηγική σκέψη σου μαθαίνει να αγωνίζεσαι και να μην εγκαταλείπεις σου κάνει παρέα σε ώρες μοναξιάς  σου δίνει χαρές με τους νέους φίλους ....και τόσα πολλά άλλα</vt:lpstr>
      <vt:lpstr>PowerPoint Presentation</vt:lpstr>
      <vt:lpstr>Ελα μαζί μας</vt:lpstr>
      <vt:lpstr>Ευχαριστούμε για την μελλοντική μας συνεργασία ώστε μαζί να ξαναφτάσουμε στους Παραολυμπιακούς </vt:lpstr>
    </vt:vector>
  </TitlesOfParts>
  <Company>diakov.net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RePack by Diakov</dc:creator>
  <cp:lastModifiedBy>RePack by Diakov</cp:lastModifiedBy>
  <cp:revision>199</cp:revision>
  <dcterms:created xsi:type="dcterms:W3CDTF">2021-11-09T08:39:13Z</dcterms:created>
  <dcterms:modified xsi:type="dcterms:W3CDTF">2021-11-16T17:43:32Z</dcterms:modified>
</cp:coreProperties>
</file>